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0" r:id="rId4"/>
    <p:sldId id="259" r:id="rId5"/>
    <p:sldId id="270" r:id="rId6"/>
    <p:sldId id="268" r:id="rId7"/>
    <p:sldId id="263" r:id="rId8"/>
    <p:sldId id="275" r:id="rId9"/>
    <p:sldId id="257" r:id="rId10"/>
    <p:sldId id="258" r:id="rId11"/>
    <p:sldId id="261" r:id="rId12"/>
    <p:sldId id="271" r:id="rId13"/>
    <p:sldId id="266" r:id="rId14"/>
    <p:sldId id="272" r:id="rId15"/>
    <p:sldId id="269" r:id="rId16"/>
    <p:sldId id="267" r:id="rId17"/>
    <p:sldId id="273" r:id="rId18"/>
    <p:sldId id="274" r:id="rId19"/>
    <p:sldId id="276" r:id="rId20"/>
    <p:sldId id="277" r:id="rId21"/>
  </p:sldIdLst>
  <p:sldSz cx="12192000" cy="6858000"/>
  <p:notesSz cx="6858000" cy="9144000"/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D496F-A9E8-4FAB-B431-85AF25DB9F2B}" v="138" dt="2020-10-07T08:53:39.7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61" d="100"/>
          <a:sy n="61" d="100"/>
        </p:scale>
        <p:origin x="72" y="59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uad hashem.f" userId="eaec4aeec69f26c1" providerId="LiveId" clId="{3BCD496F-A9E8-4FAB-B431-85AF25DB9F2B}"/>
    <pc:docChg chg="undo custSel mod addSld delSld modSld sldOrd">
      <pc:chgData name="souad hashem.f" userId="eaec4aeec69f26c1" providerId="LiveId" clId="{3BCD496F-A9E8-4FAB-B431-85AF25DB9F2B}" dt="2020-10-07T08:54:01.113" v="1068" actId="14100"/>
      <pc:docMkLst>
        <pc:docMk/>
      </pc:docMkLst>
      <pc:sldChg chg="addSp modSp mod setBg">
        <pc:chgData name="souad hashem.f" userId="eaec4aeec69f26c1" providerId="LiveId" clId="{3BCD496F-A9E8-4FAB-B431-85AF25DB9F2B}" dt="2020-10-07T07:30:51.591" v="32" actId="1076"/>
        <pc:sldMkLst>
          <pc:docMk/>
          <pc:sldMk cId="3486301560" sldId="256"/>
        </pc:sldMkLst>
        <pc:spChg chg="mod">
          <ac:chgData name="souad hashem.f" userId="eaec4aeec69f26c1" providerId="LiveId" clId="{3BCD496F-A9E8-4FAB-B431-85AF25DB9F2B}" dt="2020-10-07T07:30:42.723" v="29" actId="1076"/>
          <ac:spMkLst>
            <pc:docMk/>
            <pc:sldMk cId="3486301560" sldId="256"/>
            <ac:spMk id="2" creationId="{0E011675-1A45-4E71-9C4D-A786D8271E53}"/>
          </ac:spMkLst>
        </pc:spChg>
        <pc:spChg chg="mod">
          <ac:chgData name="souad hashem.f" userId="eaec4aeec69f26c1" providerId="LiveId" clId="{3BCD496F-A9E8-4FAB-B431-85AF25DB9F2B}" dt="2020-10-07T07:30:51.591" v="32" actId="1076"/>
          <ac:spMkLst>
            <pc:docMk/>
            <pc:sldMk cId="3486301560" sldId="256"/>
            <ac:spMk id="3" creationId="{BD4E3E58-9724-4807-B713-9E88BACAA693}"/>
          </ac:spMkLst>
        </pc:spChg>
        <pc:spChg chg="add">
          <ac:chgData name="souad hashem.f" userId="eaec4aeec69f26c1" providerId="LiveId" clId="{3BCD496F-A9E8-4FAB-B431-85AF25DB9F2B}" dt="2020-10-07T07:28:18.115" v="0" actId="26606"/>
          <ac:spMkLst>
            <pc:docMk/>
            <pc:sldMk cId="3486301560" sldId="256"/>
            <ac:spMk id="8" creationId="{A7895A40-19A4-42D6-9D30-DBC1E8002635}"/>
          </ac:spMkLst>
        </pc:spChg>
        <pc:spChg chg="add">
          <ac:chgData name="souad hashem.f" userId="eaec4aeec69f26c1" providerId="LiveId" clId="{3BCD496F-A9E8-4FAB-B431-85AF25DB9F2B}" dt="2020-10-07T07:28:18.115" v="0" actId="26606"/>
          <ac:spMkLst>
            <pc:docMk/>
            <pc:sldMk cId="3486301560" sldId="256"/>
            <ac:spMk id="10" creationId="{02F429C4-ABC9-46FC-818A-B5429CDE4A96}"/>
          </ac:spMkLst>
        </pc:spChg>
        <pc:spChg chg="add">
          <ac:chgData name="souad hashem.f" userId="eaec4aeec69f26c1" providerId="LiveId" clId="{3BCD496F-A9E8-4FAB-B431-85AF25DB9F2B}" dt="2020-10-07T07:28:18.115" v="0" actId="26606"/>
          <ac:spMkLst>
            <pc:docMk/>
            <pc:sldMk cId="3486301560" sldId="256"/>
            <ac:spMk id="12" creationId="{2CEF98E4-3709-4952-8F42-2305CCE34FA3}"/>
          </ac:spMkLst>
        </pc:spChg>
        <pc:spChg chg="add">
          <ac:chgData name="souad hashem.f" userId="eaec4aeec69f26c1" providerId="LiveId" clId="{3BCD496F-A9E8-4FAB-B431-85AF25DB9F2B}" dt="2020-10-07T07:28:18.115" v="0" actId="26606"/>
          <ac:spMkLst>
            <pc:docMk/>
            <pc:sldMk cId="3486301560" sldId="256"/>
            <ac:spMk id="14" creationId="{F10BCCF5-D685-47FF-B675-647EAEB72C8E}"/>
          </ac:spMkLst>
        </pc:spChg>
        <pc:spChg chg="add">
          <ac:chgData name="souad hashem.f" userId="eaec4aeec69f26c1" providerId="LiveId" clId="{3BCD496F-A9E8-4FAB-B431-85AF25DB9F2B}" dt="2020-10-07T07:28:18.115" v="0" actId="26606"/>
          <ac:spMkLst>
            <pc:docMk/>
            <pc:sldMk cId="3486301560" sldId="256"/>
            <ac:spMk id="16" creationId="{B0EE8A42-107A-4D4C-8D56-BBAE95C7FC0D}"/>
          </ac:spMkLst>
        </pc:spChg>
        <pc:picChg chg="add mod">
          <ac:chgData name="souad hashem.f" userId="eaec4aeec69f26c1" providerId="LiveId" clId="{3BCD496F-A9E8-4FAB-B431-85AF25DB9F2B}" dt="2020-10-07T07:30:35.550" v="27" actId="1076"/>
          <ac:picMkLst>
            <pc:docMk/>
            <pc:sldMk cId="3486301560" sldId="256"/>
            <ac:picMk id="11" creationId="{01A21614-3152-432F-A329-55631640491B}"/>
          </ac:picMkLst>
        </pc:picChg>
      </pc:sldChg>
      <pc:sldChg chg="addSp delSp modSp">
        <pc:chgData name="souad hashem.f" userId="eaec4aeec69f26c1" providerId="LiveId" clId="{3BCD496F-A9E8-4FAB-B431-85AF25DB9F2B}" dt="2020-10-07T07:59:33.018" v="374" actId="1076"/>
        <pc:sldMkLst>
          <pc:docMk/>
          <pc:sldMk cId="667007440" sldId="257"/>
        </pc:sldMkLst>
        <pc:spChg chg="mod">
          <ac:chgData name="souad hashem.f" userId="eaec4aeec69f26c1" providerId="LiveId" clId="{3BCD496F-A9E8-4FAB-B431-85AF25DB9F2B}" dt="2020-10-07T07:56:08.399" v="340" actId="1076"/>
          <ac:spMkLst>
            <pc:docMk/>
            <pc:sldMk cId="667007440" sldId="257"/>
            <ac:spMk id="2" creationId="{7FF42E0D-41A8-45A7-9674-E1B192644E91}"/>
          </ac:spMkLst>
        </pc:spChg>
        <pc:picChg chg="mod">
          <ac:chgData name="souad hashem.f" userId="eaec4aeec69f26c1" providerId="LiveId" clId="{3BCD496F-A9E8-4FAB-B431-85AF25DB9F2B}" dt="2020-10-07T07:39:52.360" v="120" actId="1076"/>
          <ac:picMkLst>
            <pc:docMk/>
            <pc:sldMk cId="667007440" sldId="257"/>
            <ac:picMk id="5" creationId="{833E3F9C-57B2-448E-81D9-025165B49618}"/>
          </ac:picMkLst>
        </pc:picChg>
        <pc:picChg chg="add del mod">
          <ac:chgData name="souad hashem.f" userId="eaec4aeec69f26c1" providerId="LiveId" clId="{3BCD496F-A9E8-4FAB-B431-85AF25DB9F2B}" dt="2020-10-07T07:56:25.470" v="342"/>
          <ac:picMkLst>
            <pc:docMk/>
            <pc:sldMk cId="667007440" sldId="257"/>
            <ac:picMk id="13" creationId="{33660AE1-C224-4B9D-AB6A-24897B77E973}"/>
          </ac:picMkLst>
        </pc:picChg>
        <pc:picChg chg="add mod">
          <ac:chgData name="souad hashem.f" userId="eaec4aeec69f26c1" providerId="LiveId" clId="{3BCD496F-A9E8-4FAB-B431-85AF25DB9F2B}" dt="2020-10-07T07:59:33.018" v="374" actId="1076"/>
          <ac:picMkLst>
            <pc:docMk/>
            <pc:sldMk cId="667007440" sldId="257"/>
            <ac:picMk id="15" creationId="{B0E64231-1BD1-4EA7-A662-7055DA5D4F8B}"/>
          </ac:picMkLst>
        </pc:picChg>
      </pc:sldChg>
      <pc:sldChg chg="addSp delSp modSp">
        <pc:chgData name="souad hashem.f" userId="eaec4aeec69f26c1" providerId="LiveId" clId="{3BCD496F-A9E8-4FAB-B431-85AF25DB9F2B}" dt="2020-10-07T07:58:46.371" v="368" actId="1076"/>
        <pc:sldMkLst>
          <pc:docMk/>
          <pc:sldMk cId="2584328851" sldId="258"/>
        </pc:sldMkLst>
        <pc:spChg chg="mod">
          <ac:chgData name="souad hashem.f" userId="eaec4aeec69f26c1" providerId="LiveId" clId="{3BCD496F-A9E8-4FAB-B431-85AF25DB9F2B}" dt="2020-10-07T07:57:20.183" v="356" actId="1076"/>
          <ac:spMkLst>
            <pc:docMk/>
            <pc:sldMk cId="2584328851" sldId="258"/>
            <ac:spMk id="2" creationId="{374912EC-BA4C-4807-9C13-143993C68D82}"/>
          </ac:spMkLst>
        </pc:spChg>
        <pc:spChg chg="add del mod">
          <ac:chgData name="souad hashem.f" userId="eaec4aeec69f26c1" providerId="LiveId" clId="{3BCD496F-A9E8-4FAB-B431-85AF25DB9F2B}" dt="2020-10-07T07:56:29.494" v="343"/>
          <ac:spMkLst>
            <pc:docMk/>
            <pc:sldMk cId="2584328851" sldId="258"/>
            <ac:spMk id="6" creationId="{A02A02B6-C870-4E33-8841-7D884A331AD9}"/>
          </ac:spMkLst>
        </pc:spChg>
        <pc:picChg chg="del mod">
          <ac:chgData name="souad hashem.f" userId="eaec4aeec69f26c1" providerId="LiveId" clId="{3BCD496F-A9E8-4FAB-B431-85AF25DB9F2B}" dt="2020-10-07T07:55:39.561" v="333"/>
          <ac:picMkLst>
            <pc:docMk/>
            <pc:sldMk cId="2584328851" sldId="258"/>
            <ac:picMk id="5" creationId="{694008BC-A4EE-441E-97F0-7EA0F8974399}"/>
          </ac:picMkLst>
        </pc:picChg>
        <pc:picChg chg="add mod">
          <ac:chgData name="souad hashem.f" userId="eaec4aeec69f26c1" providerId="LiveId" clId="{3BCD496F-A9E8-4FAB-B431-85AF25DB9F2B}" dt="2020-10-07T07:56:41.322" v="347" actId="1076"/>
          <ac:picMkLst>
            <pc:docMk/>
            <pc:sldMk cId="2584328851" sldId="258"/>
            <ac:picMk id="15" creationId="{A40DE051-BA4E-43BA-A3F4-049952CB338F}"/>
          </ac:picMkLst>
        </pc:picChg>
        <pc:picChg chg="add mod">
          <ac:chgData name="souad hashem.f" userId="eaec4aeec69f26c1" providerId="LiveId" clId="{3BCD496F-A9E8-4FAB-B431-85AF25DB9F2B}" dt="2020-10-07T07:58:46.371" v="368" actId="1076"/>
          <ac:picMkLst>
            <pc:docMk/>
            <pc:sldMk cId="2584328851" sldId="258"/>
            <ac:picMk id="20" creationId="{07BF99E7-ECAB-4393-B5E6-4DF00E948772}"/>
          </ac:picMkLst>
        </pc:picChg>
      </pc:sldChg>
      <pc:sldChg chg="addSp delSp modSp mod ord setBg">
        <pc:chgData name="souad hashem.f" userId="eaec4aeec69f26c1" providerId="LiveId" clId="{3BCD496F-A9E8-4FAB-B431-85AF25DB9F2B}" dt="2020-10-07T07:39:24.675" v="118" actId="14100"/>
        <pc:sldMkLst>
          <pc:docMk/>
          <pc:sldMk cId="4005025401" sldId="259"/>
        </pc:sldMkLst>
        <pc:spChg chg="mod">
          <ac:chgData name="souad hashem.f" userId="eaec4aeec69f26c1" providerId="LiveId" clId="{3BCD496F-A9E8-4FAB-B431-85AF25DB9F2B}" dt="2020-10-07T07:33:52.442" v="55" actId="26606"/>
          <ac:spMkLst>
            <pc:docMk/>
            <pc:sldMk cId="4005025401" sldId="259"/>
            <ac:spMk id="2" creationId="{635D72C3-BF96-4336-880B-CDEB934F7191}"/>
          </ac:spMkLst>
        </pc:spChg>
        <pc:spChg chg="add del mod">
          <ac:chgData name="souad hashem.f" userId="eaec4aeec69f26c1" providerId="LiveId" clId="{3BCD496F-A9E8-4FAB-B431-85AF25DB9F2B}" dt="2020-10-07T07:33:52.442" v="55" actId="26606"/>
          <ac:spMkLst>
            <pc:docMk/>
            <pc:sldMk cId="4005025401" sldId="259"/>
            <ac:spMk id="14" creationId="{FEEFC7B5-2B5C-4A90-9AC0-E926E4BD39CE}"/>
          </ac:spMkLst>
        </pc:spChg>
        <pc:spChg chg="add">
          <ac:chgData name="souad hashem.f" userId="eaec4aeec69f26c1" providerId="LiveId" clId="{3BCD496F-A9E8-4FAB-B431-85AF25DB9F2B}" dt="2020-10-07T07:33:52.442" v="55" actId="26606"/>
          <ac:spMkLst>
            <pc:docMk/>
            <pc:sldMk cId="4005025401" sldId="259"/>
            <ac:spMk id="19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7:33:52.442" v="55" actId="26606"/>
          <ac:spMkLst>
            <pc:docMk/>
            <pc:sldMk cId="4005025401" sldId="259"/>
            <ac:spMk id="21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7:33:52.442" v="55" actId="26606"/>
          <ac:spMkLst>
            <pc:docMk/>
            <pc:sldMk cId="4005025401" sldId="259"/>
            <ac:spMk id="23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7:33:52.442" v="55" actId="26606"/>
          <ac:grpSpMkLst>
            <pc:docMk/>
            <pc:sldMk cId="4005025401" sldId="259"/>
            <ac:grpSpMk id="25" creationId="{032D8612-31EB-44CF-A1D0-14FD4C705424}"/>
          </ac:grpSpMkLst>
        </pc:grpChg>
        <pc:picChg chg="del">
          <ac:chgData name="souad hashem.f" userId="eaec4aeec69f26c1" providerId="LiveId" clId="{3BCD496F-A9E8-4FAB-B431-85AF25DB9F2B}" dt="2020-10-07T07:31:36.783" v="36"/>
          <ac:picMkLst>
            <pc:docMk/>
            <pc:sldMk cId="4005025401" sldId="259"/>
            <ac:picMk id="5" creationId="{CFD139D0-4E0D-4951-8DD5-2C3973E36174}"/>
          </ac:picMkLst>
        </pc:picChg>
        <pc:picChg chg="add del mod modCrop">
          <ac:chgData name="souad hashem.f" userId="eaec4aeec69f26c1" providerId="LiveId" clId="{3BCD496F-A9E8-4FAB-B431-85AF25DB9F2B}" dt="2020-10-07T07:33:52.442" v="55" actId="26606"/>
          <ac:picMkLst>
            <pc:docMk/>
            <pc:sldMk cId="4005025401" sldId="259"/>
            <ac:picMk id="7" creationId="{63E491AB-2BED-43F8-8760-DB4DD4A3DEF4}"/>
          </ac:picMkLst>
        </pc:picChg>
        <pc:picChg chg="del">
          <ac:chgData name="souad hashem.f" userId="eaec4aeec69f26c1" providerId="LiveId" clId="{3BCD496F-A9E8-4FAB-B431-85AF25DB9F2B}" dt="2020-10-07T07:29:39.214" v="19"/>
          <ac:picMkLst>
            <pc:docMk/>
            <pc:sldMk cId="4005025401" sldId="259"/>
            <ac:picMk id="11" creationId="{C582AF8D-72F3-443C-882C-FC574E062703}"/>
          </ac:picMkLst>
        </pc:picChg>
        <pc:picChg chg="add mod modCrop">
          <ac:chgData name="souad hashem.f" userId="eaec4aeec69f26c1" providerId="LiveId" clId="{3BCD496F-A9E8-4FAB-B431-85AF25DB9F2B}" dt="2020-10-07T07:39:24.675" v="118" actId="14100"/>
          <ac:picMkLst>
            <pc:docMk/>
            <pc:sldMk cId="4005025401" sldId="259"/>
            <ac:picMk id="16" creationId="{8FB6A962-7FB4-4E14-9420-5EDBC5D2BED5}"/>
          </ac:picMkLst>
        </pc:picChg>
      </pc:sldChg>
      <pc:sldChg chg="addSp delSp modSp mod setBg">
        <pc:chgData name="souad hashem.f" userId="eaec4aeec69f26c1" providerId="LiveId" clId="{3BCD496F-A9E8-4FAB-B431-85AF25DB9F2B}" dt="2020-10-07T08:16:40.457" v="587" actId="14100"/>
        <pc:sldMkLst>
          <pc:docMk/>
          <pc:sldMk cId="2642388992" sldId="260"/>
        </pc:sldMkLst>
        <pc:spChg chg="mod">
          <ac:chgData name="souad hashem.f" userId="eaec4aeec69f26c1" providerId="LiveId" clId="{3BCD496F-A9E8-4FAB-B431-85AF25DB9F2B}" dt="2020-10-07T07:34:07.986" v="57" actId="26606"/>
          <ac:spMkLst>
            <pc:docMk/>
            <pc:sldMk cId="2642388992" sldId="260"/>
            <ac:spMk id="2" creationId="{F181B512-0C95-40F4-88C8-EABBC90B4A74}"/>
          </ac:spMkLst>
        </pc:spChg>
        <pc:spChg chg="del">
          <ac:chgData name="souad hashem.f" userId="eaec4aeec69f26c1" providerId="LiveId" clId="{3BCD496F-A9E8-4FAB-B431-85AF25DB9F2B}" dt="2020-10-07T07:32:21.670" v="39"/>
          <ac:spMkLst>
            <pc:docMk/>
            <pc:sldMk cId="2642388992" sldId="260"/>
            <ac:spMk id="3" creationId="{CB40D5C8-2B5D-413A-B238-FCEA490E82A2}"/>
          </ac:spMkLst>
        </pc:spChg>
        <pc:spChg chg="add">
          <ac:chgData name="souad hashem.f" userId="eaec4aeec69f26c1" providerId="LiveId" clId="{3BCD496F-A9E8-4FAB-B431-85AF25DB9F2B}" dt="2020-10-07T07:34:07.986" v="57" actId="26606"/>
          <ac:spMkLst>
            <pc:docMk/>
            <pc:sldMk cId="2642388992" sldId="260"/>
            <ac:spMk id="10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7:34:07.986" v="57" actId="26606"/>
          <ac:spMkLst>
            <pc:docMk/>
            <pc:sldMk cId="2642388992" sldId="260"/>
            <ac:spMk id="12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7:34:07.986" v="57" actId="26606"/>
          <ac:spMkLst>
            <pc:docMk/>
            <pc:sldMk cId="2642388992" sldId="260"/>
            <ac:spMk id="14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7:34:07.986" v="57" actId="26606"/>
          <ac:grpSpMkLst>
            <pc:docMk/>
            <pc:sldMk cId="2642388992" sldId="260"/>
            <ac:grpSpMk id="16" creationId="{032D8612-31EB-44CF-A1D0-14FD4C705424}"/>
          </ac:grpSpMkLst>
        </pc:grpChg>
        <pc:picChg chg="del mod">
          <ac:chgData name="souad hashem.f" userId="eaec4aeec69f26c1" providerId="LiveId" clId="{3BCD496F-A9E8-4FAB-B431-85AF25DB9F2B}" dt="2020-10-07T07:34:05.053" v="56"/>
          <ac:picMkLst>
            <pc:docMk/>
            <pc:sldMk cId="2642388992" sldId="260"/>
            <ac:picMk id="4" creationId="{B5B6044E-7BB0-426D-A68B-A10362C28F3C}"/>
          </ac:picMkLst>
        </pc:picChg>
        <pc:picChg chg="add mod modCrop">
          <ac:chgData name="souad hashem.f" userId="eaec4aeec69f26c1" providerId="LiveId" clId="{3BCD496F-A9E8-4FAB-B431-85AF25DB9F2B}" dt="2020-10-07T08:11:49.449" v="557" actId="14100"/>
          <ac:picMkLst>
            <pc:docMk/>
            <pc:sldMk cId="2642388992" sldId="260"/>
            <ac:picMk id="5" creationId="{DE46EA23-C90F-4A02-9E80-27CFE2BA7A0A}"/>
          </ac:picMkLst>
        </pc:picChg>
        <pc:picChg chg="add mod">
          <ac:chgData name="souad hashem.f" userId="eaec4aeec69f26c1" providerId="LiveId" clId="{3BCD496F-A9E8-4FAB-B431-85AF25DB9F2B}" dt="2020-10-07T08:16:40.457" v="587" actId="14100"/>
          <ac:picMkLst>
            <pc:docMk/>
            <pc:sldMk cId="2642388992" sldId="260"/>
            <ac:picMk id="13" creationId="{C63CE65D-1F2A-4780-8185-2B21E81E799D}"/>
          </ac:picMkLst>
        </pc:picChg>
      </pc:sldChg>
      <pc:sldChg chg="ord">
        <pc:chgData name="souad hashem.f" userId="eaec4aeec69f26c1" providerId="LiveId" clId="{3BCD496F-A9E8-4FAB-B431-85AF25DB9F2B}" dt="2020-10-07T07:59:51.466" v="376"/>
        <pc:sldMkLst>
          <pc:docMk/>
          <pc:sldMk cId="2937282114" sldId="261"/>
        </pc:sldMkLst>
      </pc:sldChg>
      <pc:sldChg chg="addSp delSp modSp mod setBg">
        <pc:chgData name="souad hashem.f" userId="eaec4aeec69f26c1" providerId="LiveId" clId="{3BCD496F-A9E8-4FAB-B431-85AF25DB9F2B}" dt="2020-10-07T08:16:05.134" v="583" actId="1440"/>
        <pc:sldMkLst>
          <pc:docMk/>
          <pc:sldMk cId="4242955061" sldId="262"/>
        </pc:sldMkLst>
        <pc:spChg chg="mod">
          <ac:chgData name="souad hashem.f" userId="eaec4aeec69f26c1" providerId="LiveId" clId="{3BCD496F-A9E8-4FAB-B431-85AF25DB9F2B}" dt="2020-10-07T08:12:09.792" v="559" actId="26606"/>
          <ac:spMkLst>
            <pc:docMk/>
            <pc:sldMk cId="4242955061" sldId="262"/>
            <ac:spMk id="2" creationId="{A97710CA-A26C-422A-9344-E25BBD3A6702}"/>
          </ac:spMkLst>
        </pc:spChg>
        <pc:spChg chg="add">
          <ac:chgData name="souad hashem.f" userId="eaec4aeec69f26c1" providerId="LiveId" clId="{3BCD496F-A9E8-4FAB-B431-85AF25DB9F2B}" dt="2020-10-07T08:12:09.792" v="559" actId="26606"/>
          <ac:spMkLst>
            <pc:docMk/>
            <pc:sldMk cId="4242955061" sldId="262"/>
            <ac:spMk id="9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8:12:09.792" v="559" actId="26606"/>
          <ac:spMkLst>
            <pc:docMk/>
            <pc:sldMk cId="4242955061" sldId="262"/>
            <ac:spMk id="11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8:12:09.792" v="559" actId="26606"/>
          <ac:spMkLst>
            <pc:docMk/>
            <pc:sldMk cId="4242955061" sldId="262"/>
            <ac:spMk id="13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8:12:09.792" v="559" actId="26606"/>
          <ac:grpSpMkLst>
            <pc:docMk/>
            <pc:sldMk cId="4242955061" sldId="262"/>
            <ac:grpSpMk id="15" creationId="{032D8612-31EB-44CF-A1D0-14FD4C705424}"/>
          </ac:grpSpMkLst>
        </pc:grpChg>
        <pc:picChg chg="mod">
          <ac:chgData name="souad hashem.f" userId="eaec4aeec69f26c1" providerId="LiveId" clId="{3BCD496F-A9E8-4FAB-B431-85AF25DB9F2B}" dt="2020-10-07T08:12:09.792" v="559" actId="26606"/>
          <ac:picMkLst>
            <pc:docMk/>
            <pc:sldMk cId="4242955061" sldId="262"/>
            <ac:picMk id="4" creationId="{AB65198E-38D3-4784-964B-65457F101E7F}"/>
          </ac:picMkLst>
        </pc:picChg>
        <pc:picChg chg="del">
          <ac:chgData name="souad hashem.f" userId="eaec4aeec69f26c1" providerId="LiveId" clId="{3BCD496F-A9E8-4FAB-B431-85AF25DB9F2B}" dt="2020-10-07T08:12:05.886" v="558"/>
          <ac:picMkLst>
            <pc:docMk/>
            <pc:sldMk cId="4242955061" sldId="262"/>
            <ac:picMk id="6" creationId="{0A0016CC-297E-4BFC-A358-BD16F95E9A9C}"/>
          </ac:picMkLst>
        </pc:picChg>
        <pc:picChg chg="del">
          <ac:chgData name="souad hashem.f" userId="eaec4aeec69f26c1" providerId="LiveId" clId="{3BCD496F-A9E8-4FAB-B431-85AF25DB9F2B}" dt="2020-10-07T07:32:17.110" v="38"/>
          <ac:picMkLst>
            <pc:docMk/>
            <pc:sldMk cId="4242955061" sldId="262"/>
            <ac:picMk id="8" creationId="{0AE19AB3-32FF-41AB-B4A0-9ADAB451FB23}"/>
          </ac:picMkLst>
        </pc:picChg>
        <pc:picChg chg="add del mod modCrop">
          <ac:chgData name="souad hashem.f" userId="eaec4aeec69f26c1" providerId="LiveId" clId="{3BCD496F-A9E8-4FAB-B431-85AF25DB9F2B}" dt="2020-10-07T07:43:42.749" v="211"/>
          <ac:picMkLst>
            <pc:docMk/>
            <pc:sldMk cId="4242955061" sldId="262"/>
            <ac:picMk id="10" creationId="{C426FFF6-0461-40BF-8A06-526E0C31767F}"/>
          </ac:picMkLst>
        </pc:picChg>
        <pc:picChg chg="add mod modCrop">
          <ac:chgData name="souad hashem.f" userId="eaec4aeec69f26c1" providerId="LiveId" clId="{3BCD496F-A9E8-4FAB-B431-85AF25DB9F2B}" dt="2020-10-07T08:16:05.134" v="583" actId="1440"/>
          <ac:picMkLst>
            <pc:docMk/>
            <pc:sldMk cId="4242955061" sldId="262"/>
            <ac:picMk id="14" creationId="{A4AAB86B-DFA7-426A-BF44-986558BF61F1}"/>
          </ac:picMkLst>
        </pc:picChg>
        <pc:picChg chg="add del mod">
          <ac:chgData name="souad hashem.f" userId="eaec4aeec69f26c1" providerId="LiveId" clId="{3BCD496F-A9E8-4FAB-B431-85AF25DB9F2B}" dt="2020-10-07T08:13:02.939" v="569"/>
          <ac:picMkLst>
            <pc:docMk/>
            <pc:sldMk cId="4242955061" sldId="262"/>
            <ac:picMk id="19" creationId="{AA353A8A-D7A3-454A-8D16-12D7C9DA6933}"/>
          </ac:picMkLst>
        </pc:picChg>
      </pc:sldChg>
      <pc:sldChg chg="addSp delSp modSp ord">
        <pc:chgData name="souad hashem.f" userId="eaec4aeec69f26c1" providerId="LiveId" clId="{3BCD496F-A9E8-4FAB-B431-85AF25DB9F2B}" dt="2020-10-07T08:18:00.329" v="595"/>
        <pc:sldMkLst>
          <pc:docMk/>
          <pc:sldMk cId="2174564187" sldId="263"/>
        </pc:sldMkLst>
        <pc:spChg chg="del">
          <ac:chgData name="souad hashem.f" userId="eaec4aeec69f26c1" providerId="LiveId" clId="{3BCD496F-A9E8-4FAB-B431-85AF25DB9F2B}" dt="2020-10-07T07:46:11.066" v="221" actId="26606"/>
          <ac:spMkLst>
            <pc:docMk/>
            <pc:sldMk cId="2174564187" sldId="263"/>
            <ac:spMk id="10" creationId="{864E6549-FE97-4FC4-9D6B-F21DE7C4F672}"/>
          </ac:spMkLst>
        </pc:spChg>
        <pc:spChg chg="add">
          <ac:chgData name="souad hashem.f" userId="eaec4aeec69f26c1" providerId="LiveId" clId="{3BCD496F-A9E8-4FAB-B431-85AF25DB9F2B}" dt="2020-10-07T07:46:11.066" v="221" actId="26606"/>
          <ac:spMkLst>
            <pc:docMk/>
            <pc:sldMk cId="2174564187" sldId="263"/>
            <ac:spMk id="19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7:46:11.066" v="221" actId="26606"/>
          <ac:spMkLst>
            <pc:docMk/>
            <pc:sldMk cId="2174564187" sldId="263"/>
            <ac:spMk id="21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7:46:11.066" v="221" actId="26606"/>
          <ac:spMkLst>
            <pc:docMk/>
            <pc:sldMk cId="2174564187" sldId="263"/>
            <ac:spMk id="23" creationId="{19C9EAEA-39D0-4B0E-A0EB-51E7B26740B1}"/>
          </ac:spMkLst>
        </pc:spChg>
        <pc:grpChg chg="del">
          <ac:chgData name="souad hashem.f" userId="eaec4aeec69f26c1" providerId="LiveId" clId="{3BCD496F-A9E8-4FAB-B431-85AF25DB9F2B}" dt="2020-10-07T07:46:11.066" v="221" actId="26606"/>
          <ac:grpSpMkLst>
            <pc:docMk/>
            <pc:sldMk cId="2174564187" sldId="263"/>
            <ac:grpSpMk id="12" creationId="{A043D173-C90F-458B-9AB2-3B29D2944BA6}"/>
          </ac:grpSpMkLst>
        </pc:grpChg>
        <pc:grpChg chg="add">
          <ac:chgData name="souad hashem.f" userId="eaec4aeec69f26c1" providerId="LiveId" clId="{3BCD496F-A9E8-4FAB-B431-85AF25DB9F2B}" dt="2020-10-07T07:46:11.066" v="221" actId="26606"/>
          <ac:grpSpMkLst>
            <pc:docMk/>
            <pc:sldMk cId="2174564187" sldId="263"/>
            <ac:grpSpMk id="25" creationId="{032D8612-31EB-44CF-A1D0-14FD4C705424}"/>
          </ac:grpSpMkLst>
        </pc:grpChg>
        <pc:picChg chg="mod modCrop">
          <ac:chgData name="souad hashem.f" userId="eaec4aeec69f26c1" providerId="LiveId" clId="{3BCD496F-A9E8-4FAB-B431-85AF25DB9F2B}" dt="2020-10-07T07:47:48.054" v="241" actId="1076"/>
          <ac:picMkLst>
            <pc:docMk/>
            <pc:sldMk cId="2174564187" sldId="263"/>
            <ac:picMk id="5" creationId="{73FA0B03-A556-4017-B29A-F3DBA2D0B5BD}"/>
          </ac:picMkLst>
        </pc:picChg>
        <pc:picChg chg="add mod modCrop">
          <ac:chgData name="souad hashem.f" userId="eaec4aeec69f26c1" providerId="LiveId" clId="{3BCD496F-A9E8-4FAB-B431-85AF25DB9F2B}" dt="2020-10-07T07:47:18.519" v="236" actId="1076"/>
          <ac:picMkLst>
            <pc:docMk/>
            <pc:sldMk cId="2174564187" sldId="263"/>
            <ac:picMk id="7" creationId="{138A4E61-6312-4556-A08E-6A23BF403015}"/>
          </ac:picMkLst>
        </pc:picChg>
      </pc:sldChg>
      <pc:sldChg chg="addSp delSp modSp del mod setBg">
        <pc:chgData name="souad hashem.f" userId="eaec4aeec69f26c1" providerId="LiveId" clId="{3BCD496F-A9E8-4FAB-B431-85AF25DB9F2B}" dt="2020-10-07T08:24:12.954" v="702" actId="2696"/>
        <pc:sldMkLst>
          <pc:docMk/>
          <pc:sldMk cId="2485421727" sldId="264"/>
        </pc:sldMkLst>
        <pc:spChg chg="mod">
          <ac:chgData name="souad hashem.f" userId="eaec4aeec69f26c1" providerId="LiveId" clId="{3BCD496F-A9E8-4FAB-B431-85AF25DB9F2B}" dt="2020-10-07T08:20:23.160" v="618" actId="26606"/>
          <ac:spMkLst>
            <pc:docMk/>
            <pc:sldMk cId="2485421727" sldId="264"/>
            <ac:spMk id="2" creationId="{65E9B74B-D1BE-4DF6-ABC1-103B705FE137}"/>
          </ac:spMkLst>
        </pc:spChg>
        <pc:spChg chg="add del">
          <ac:chgData name="souad hashem.f" userId="eaec4aeec69f26c1" providerId="LiveId" clId="{3BCD496F-A9E8-4FAB-B431-85AF25DB9F2B}" dt="2020-10-07T08:20:23.160" v="618" actId="26606"/>
          <ac:spMkLst>
            <pc:docMk/>
            <pc:sldMk cId="2485421727" sldId="264"/>
            <ac:spMk id="10" creationId="{62542EEC-4F7C-4AE2-933E-EAC8EB3FA378}"/>
          </ac:spMkLst>
        </pc:spChg>
        <pc:spChg chg="add del">
          <ac:chgData name="souad hashem.f" userId="eaec4aeec69f26c1" providerId="LiveId" clId="{3BCD496F-A9E8-4FAB-B431-85AF25DB9F2B}" dt="2020-10-07T08:20:23.160" v="618" actId="26606"/>
          <ac:spMkLst>
            <pc:docMk/>
            <pc:sldMk cId="2485421727" sldId="264"/>
            <ac:spMk id="12" creationId="{B81933D1-5615-42C7-9C0B-4EB7105CCE2D}"/>
          </ac:spMkLst>
        </pc:spChg>
        <pc:spChg chg="add del">
          <ac:chgData name="souad hashem.f" userId="eaec4aeec69f26c1" providerId="LiveId" clId="{3BCD496F-A9E8-4FAB-B431-85AF25DB9F2B}" dt="2020-10-07T08:20:23.160" v="618" actId="26606"/>
          <ac:spMkLst>
            <pc:docMk/>
            <pc:sldMk cId="2485421727" sldId="264"/>
            <ac:spMk id="14" creationId="{19C9EAEA-39D0-4B0E-A0EB-51E7B26740B1}"/>
          </ac:spMkLst>
        </pc:spChg>
        <pc:grpChg chg="add del">
          <ac:chgData name="souad hashem.f" userId="eaec4aeec69f26c1" providerId="LiveId" clId="{3BCD496F-A9E8-4FAB-B431-85AF25DB9F2B}" dt="2020-10-07T08:20:23.160" v="618" actId="26606"/>
          <ac:grpSpMkLst>
            <pc:docMk/>
            <pc:sldMk cId="2485421727" sldId="264"/>
            <ac:grpSpMk id="16" creationId="{032D8612-31EB-44CF-A1D0-14FD4C705424}"/>
          </ac:grpSpMkLst>
        </pc:grpChg>
        <pc:picChg chg="mod">
          <ac:chgData name="souad hashem.f" userId="eaec4aeec69f26c1" providerId="LiveId" clId="{3BCD496F-A9E8-4FAB-B431-85AF25DB9F2B}" dt="2020-10-07T08:20:23.160" v="618" actId="26606"/>
          <ac:picMkLst>
            <pc:docMk/>
            <pc:sldMk cId="2485421727" sldId="264"/>
            <ac:picMk id="5" creationId="{1B9220A0-A13A-4BD1-94D3-1ED95872BDD4}"/>
          </ac:picMkLst>
        </pc:picChg>
      </pc:sldChg>
      <pc:sldChg chg="modSp add del">
        <pc:chgData name="souad hashem.f" userId="eaec4aeec69f26c1" providerId="LiveId" clId="{3BCD496F-A9E8-4FAB-B431-85AF25DB9F2B}" dt="2020-10-07T08:20:41.992" v="620" actId="2696"/>
        <pc:sldMkLst>
          <pc:docMk/>
          <pc:sldMk cId="3309715939" sldId="265"/>
        </pc:sldMkLst>
        <pc:picChg chg="mod">
          <ac:chgData name="souad hashem.f" userId="eaec4aeec69f26c1" providerId="LiveId" clId="{3BCD496F-A9E8-4FAB-B431-85AF25DB9F2B}" dt="2020-10-07T08:18:33.916" v="598" actId="1076"/>
          <ac:picMkLst>
            <pc:docMk/>
            <pc:sldMk cId="3309715939" sldId="265"/>
            <ac:picMk id="5" creationId="{33A757B8-CF31-403F-9510-34A01E56FC56}"/>
          </ac:picMkLst>
        </pc:picChg>
      </pc:sldChg>
      <pc:sldChg chg="modSp ord">
        <pc:chgData name="souad hashem.f" userId="eaec4aeec69f26c1" providerId="LiveId" clId="{3BCD496F-A9E8-4FAB-B431-85AF25DB9F2B}" dt="2020-10-07T08:07:12.713" v="521"/>
        <pc:sldMkLst>
          <pc:docMk/>
          <pc:sldMk cId="4187523695" sldId="266"/>
        </pc:sldMkLst>
        <pc:spChg chg="mod">
          <ac:chgData name="souad hashem.f" userId="eaec4aeec69f26c1" providerId="LiveId" clId="{3BCD496F-A9E8-4FAB-B431-85AF25DB9F2B}" dt="2020-10-07T08:06:59.423" v="520" actId="207"/>
          <ac:spMkLst>
            <pc:docMk/>
            <pc:sldMk cId="4187523695" sldId="266"/>
            <ac:spMk id="2" creationId="{CB203EF5-1FAD-4B76-8E5C-373FC0C734E3}"/>
          </ac:spMkLst>
        </pc:spChg>
      </pc:sldChg>
      <pc:sldChg chg="addSp delSp modSp add mod setBg">
        <pc:chgData name="souad hashem.f" userId="eaec4aeec69f26c1" providerId="LiveId" clId="{3BCD496F-A9E8-4FAB-B431-85AF25DB9F2B}" dt="2020-10-07T08:29:26.623" v="738" actId="1076"/>
        <pc:sldMkLst>
          <pc:docMk/>
          <pc:sldMk cId="2443764295" sldId="267"/>
        </pc:sldMkLst>
        <pc:spChg chg="mod">
          <ac:chgData name="souad hashem.f" userId="eaec4aeec69f26c1" providerId="LiveId" clId="{3BCD496F-A9E8-4FAB-B431-85AF25DB9F2B}" dt="2020-10-07T08:29:17.030" v="733" actId="26606"/>
          <ac:spMkLst>
            <pc:docMk/>
            <pc:sldMk cId="2443764295" sldId="267"/>
            <ac:spMk id="2" creationId="{1C75AB50-6917-485F-BF55-B2F1511267D8}"/>
          </ac:spMkLst>
        </pc:spChg>
        <pc:spChg chg="del">
          <ac:chgData name="souad hashem.f" userId="eaec4aeec69f26c1" providerId="LiveId" clId="{3BCD496F-A9E8-4FAB-B431-85AF25DB9F2B}" dt="2020-10-07T07:42:32.034" v="202"/>
          <ac:spMkLst>
            <pc:docMk/>
            <pc:sldMk cId="2443764295" sldId="267"/>
            <ac:spMk id="3" creationId="{F5D5AA82-693C-450E-8615-8CB84849FB9E}"/>
          </ac:spMkLst>
        </pc:spChg>
        <pc:spChg chg="add">
          <ac:chgData name="souad hashem.f" userId="eaec4aeec69f26c1" providerId="LiveId" clId="{3BCD496F-A9E8-4FAB-B431-85AF25DB9F2B}" dt="2020-10-07T08:29:17.030" v="733" actId="26606"/>
          <ac:spMkLst>
            <pc:docMk/>
            <pc:sldMk cId="2443764295" sldId="267"/>
            <ac:spMk id="10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8:29:17.030" v="733" actId="26606"/>
          <ac:spMkLst>
            <pc:docMk/>
            <pc:sldMk cId="2443764295" sldId="267"/>
            <ac:spMk id="12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8:29:17.030" v="733" actId="26606"/>
          <ac:spMkLst>
            <pc:docMk/>
            <pc:sldMk cId="2443764295" sldId="267"/>
            <ac:spMk id="14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8:29:17.030" v="733" actId="26606"/>
          <ac:grpSpMkLst>
            <pc:docMk/>
            <pc:sldMk cId="2443764295" sldId="267"/>
            <ac:grpSpMk id="16" creationId="{032D8612-31EB-44CF-A1D0-14FD4C705424}"/>
          </ac:grpSpMkLst>
        </pc:grpChg>
        <pc:picChg chg="add mod">
          <ac:chgData name="souad hashem.f" userId="eaec4aeec69f26c1" providerId="LiveId" clId="{3BCD496F-A9E8-4FAB-B431-85AF25DB9F2B}" dt="2020-10-07T08:29:17.030" v="733" actId="26606"/>
          <ac:picMkLst>
            <pc:docMk/>
            <pc:sldMk cId="2443764295" sldId="267"/>
            <ac:picMk id="5" creationId="{B359C27D-829C-46CB-A9AC-00737A126A1F}"/>
          </ac:picMkLst>
        </pc:picChg>
        <pc:picChg chg="add mod">
          <ac:chgData name="souad hashem.f" userId="eaec4aeec69f26c1" providerId="LiveId" clId="{3BCD496F-A9E8-4FAB-B431-85AF25DB9F2B}" dt="2020-10-07T08:29:26.623" v="738" actId="1076"/>
          <ac:picMkLst>
            <pc:docMk/>
            <pc:sldMk cId="2443764295" sldId="267"/>
            <ac:picMk id="7" creationId="{7F3B6138-F168-4E6B-88DB-E245F3D48C74}"/>
          </ac:picMkLst>
        </pc:picChg>
      </pc:sldChg>
      <pc:sldChg chg="addSp delSp modSp add mod setBg">
        <pc:chgData name="souad hashem.f" userId="eaec4aeec69f26c1" providerId="LiveId" clId="{3BCD496F-A9E8-4FAB-B431-85AF25DB9F2B}" dt="2020-10-07T08:17:37.114" v="594" actId="1076"/>
        <pc:sldMkLst>
          <pc:docMk/>
          <pc:sldMk cId="105112781" sldId="268"/>
        </pc:sldMkLst>
        <pc:spChg chg="del mod">
          <ac:chgData name="souad hashem.f" userId="eaec4aeec69f26c1" providerId="LiveId" clId="{3BCD496F-A9E8-4FAB-B431-85AF25DB9F2B}" dt="2020-10-07T08:00:41.334" v="381" actId="478"/>
          <ac:spMkLst>
            <pc:docMk/>
            <pc:sldMk cId="105112781" sldId="268"/>
            <ac:spMk id="2" creationId="{0AB1E6A9-A47D-4D38-A211-135EA3AFA5E8}"/>
          </ac:spMkLst>
        </pc:spChg>
        <pc:spChg chg="del">
          <ac:chgData name="souad hashem.f" userId="eaec4aeec69f26c1" providerId="LiveId" clId="{3BCD496F-A9E8-4FAB-B431-85AF25DB9F2B}" dt="2020-10-07T07:43:52.607" v="213"/>
          <ac:spMkLst>
            <pc:docMk/>
            <pc:sldMk cId="105112781" sldId="268"/>
            <ac:spMk id="3" creationId="{8B3ED4A3-18F0-4F77-834A-EB834731E6D5}"/>
          </ac:spMkLst>
        </pc:spChg>
        <pc:spChg chg="add mod">
          <ac:chgData name="souad hashem.f" userId="eaec4aeec69f26c1" providerId="LiveId" clId="{3BCD496F-A9E8-4FAB-B431-85AF25DB9F2B}" dt="2020-10-07T08:17:30.054" v="591" actId="1076"/>
          <ac:spMkLst>
            <pc:docMk/>
            <pc:sldMk cId="105112781" sldId="268"/>
            <ac:spMk id="5" creationId="{5204F373-BE6B-417F-938F-63CA5B5255D3}"/>
          </ac:spMkLst>
        </pc:spChg>
        <pc:spChg chg="add">
          <ac:chgData name="souad hashem.f" userId="eaec4aeec69f26c1" providerId="LiveId" clId="{3BCD496F-A9E8-4FAB-B431-85AF25DB9F2B}" dt="2020-10-07T07:44:07.162" v="215" actId="26606"/>
          <ac:spMkLst>
            <pc:docMk/>
            <pc:sldMk cId="105112781" sldId="268"/>
            <ac:spMk id="9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7:44:07.162" v="215" actId="26606"/>
          <ac:spMkLst>
            <pc:docMk/>
            <pc:sldMk cId="105112781" sldId="268"/>
            <ac:spMk id="11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7:44:07.162" v="215" actId="26606"/>
          <ac:spMkLst>
            <pc:docMk/>
            <pc:sldMk cId="105112781" sldId="268"/>
            <ac:spMk id="13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7:44:07.162" v="215" actId="26606"/>
          <ac:grpSpMkLst>
            <pc:docMk/>
            <pc:sldMk cId="105112781" sldId="268"/>
            <ac:grpSpMk id="15" creationId="{032D8612-31EB-44CF-A1D0-14FD4C705424}"/>
          </ac:grpSpMkLst>
        </pc:grpChg>
        <pc:picChg chg="add mod">
          <ac:chgData name="souad hashem.f" userId="eaec4aeec69f26c1" providerId="LiveId" clId="{3BCD496F-A9E8-4FAB-B431-85AF25DB9F2B}" dt="2020-10-07T07:44:07.162" v="215" actId="26606"/>
          <ac:picMkLst>
            <pc:docMk/>
            <pc:sldMk cId="105112781" sldId="268"/>
            <ac:picMk id="4" creationId="{12B0821B-F79A-48D4-AC94-A2C62A632094}"/>
          </ac:picMkLst>
        </pc:picChg>
        <pc:picChg chg="add mod modCrop">
          <ac:chgData name="souad hashem.f" userId="eaec4aeec69f26c1" providerId="LiveId" clId="{3BCD496F-A9E8-4FAB-B431-85AF25DB9F2B}" dt="2020-10-07T08:17:37.114" v="594" actId="1076"/>
          <ac:picMkLst>
            <pc:docMk/>
            <pc:sldMk cId="105112781" sldId="268"/>
            <ac:picMk id="7" creationId="{F2D611F8-BAAA-46F3-B5A3-AB422AAA061A}"/>
          </ac:picMkLst>
        </pc:picChg>
      </pc:sldChg>
      <pc:sldChg chg="addSp delSp modSp add mod ord setBg">
        <pc:chgData name="souad hashem.f" userId="eaec4aeec69f26c1" providerId="LiveId" clId="{3BCD496F-A9E8-4FAB-B431-85AF25DB9F2B}" dt="2020-10-07T08:28:13.112" v="732" actId="1076"/>
        <pc:sldMkLst>
          <pc:docMk/>
          <pc:sldMk cId="3905731483" sldId="269"/>
        </pc:sldMkLst>
        <pc:spChg chg="del mod">
          <ac:chgData name="souad hashem.f" userId="eaec4aeec69f26c1" providerId="LiveId" clId="{3BCD496F-A9E8-4FAB-B431-85AF25DB9F2B}" dt="2020-10-07T08:27:59.723" v="730" actId="478"/>
          <ac:spMkLst>
            <pc:docMk/>
            <pc:sldMk cId="3905731483" sldId="269"/>
            <ac:spMk id="2" creationId="{B1AC1245-74D9-45E2-9BFD-A2DB89CF4351}"/>
          </ac:spMkLst>
        </pc:spChg>
        <pc:spChg chg="del">
          <ac:chgData name="souad hashem.f" userId="eaec4aeec69f26c1" providerId="LiveId" clId="{3BCD496F-A9E8-4FAB-B431-85AF25DB9F2B}" dt="2020-10-07T07:50:08.750" v="243"/>
          <ac:spMkLst>
            <pc:docMk/>
            <pc:sldMk cId="3905731483" sldId="269"/>
            <ac:spMk id="3" creationId="{96905C97-9DFD-4036-A217-68CBDFAD2A59}"/>
          </ac:spMkLst>
        </pc:spChg>
        <pc:spChg chg="add">
          <ac:chgData name="souad hashem.f" userId="eaec4aeec69f26c1" providerId="LiveId" clId="{3BCD496F-A9E8-4FAB-B431-85AF25DB9F2B}" dt="2020-10-07T07:50:31.085" v="252" actId="26606"/>
          <ac:spMkLst>
            <pc:docMk/>
            <pc:sldMk cId="3905731483" sldId="269"/>
            <ac:spMk id="10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7:50:31.085" v="252" actId="26606"/>
          <ac:spMkLst>
            <pc:docMk/>
            <pc:sldMk cId="3905731483" sldId="269"/>
            <ac:spMk id="12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7:50:31.085" v="252" actId="26606"/>
          <ac:spMkLst>
            <pc:docMk/>
            <pc:sldMk cId="3905731483" sldId="269"/>
            <ac:spMk id="14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7:50:31.085" v="252" actId="26606"/>
          <ac:grpSpMkLst>
            <pc:docMk/>
            <pc:sldMk cId="3905731483" sldId="269"/>
            <ac:grpSpMk id="16" creationId="{032D8612-31EB-44CF-A1D0-14FD4C705424}"/>
          </ac:grpSpMkLst>
        </pc:grpChg>
        <pc:picChg chg="add mod modCrop">
          <ac:chgData name="souad hashem.f" userId="eaec4aeec69f26c1" providerId="LiveId" clId="{3BCD496F-A9E8-4FAB-B431-85AF25DB9F2B}" dt="2020-10-07T08:27:56.372" v="729" actId="14100"/>
          <ac:picMkLst>
            <pc:docMk/>
            <pc:sldMk cId="3905731483" sldId="269"/>
            <ac:picMk id="5" creationId="{B3ADEB17-96DD-46FA-85F2-13F27904BA56}"/>
          </ac:picMkLst>
        </pc:picChg>
        <pc:picChg chg="add mod">
          <ac:chgData name="souad hashem.f" userId="eaec4aeec69f26c1" providerId="LiveId" clId="{3BCD496F-A9E8-4FAB-B431-85AF25DB9F2B}" dt="2020-10-07T08:28:13.112" v="732" actId="1076"/>
          <ac:picMkLst>
            <pc:docMk/>
            <pc:sldMk cId="3905731483" sldId="269"/>
            <ac:picMk id="7" creationId="{7F7E21BA-4BFE-42BF-B891-987D61BED8EC}"/>
          </ac:picMkLst>
        </pc:picChg>
      </pc:sldChg>
      <pc:sldChg chg="addSp delSp modSp add mod setBg">
        <pc:chgData name="souad hashem.f" userId="eaec4aeec69f26c1" providerId="LiveId" clId="{3BCD496F-A9E8-4FAB-B431-85AF25DB9F2B}" dt="2020-10-07T08:11:27.312" v="554" actId="14100"/>
        <pc:sldMkLst>
          <pc:docMk/>
          <pc:sldMk cId="1796275158" sldId="270"/>
        </pc:sldMkLst>
        <pc:spChg chg="mod">
          <ac:chgData name="souad hashem.f" userId="eaec4aeec69f26c1" providerId="LiveId" clId="{3BCD496F-A9E8-4FAB-B431-85AF25DB9F2B}" dt="2020-10-07T08:08:43.497" v="531" actId="1076"/>
          <ac:spMkLst>
            <pc:docMk/>
            <pc:sldMk cId="1796275158" sldId="270"/>
            <ac:spMk id="2" creationId="{1C081C7A-D6CC-4A20-9FAF-FCE5183ABDB4}"/>
          </ac:spMkLst>
        </pc:spChg>
        <pc:spChg chg="del">
          <ac:chgData name="souad hashem.f" userId="eaec4aeec69f26c1" providerId="LiveId" clId="{3BCD496F-A9E8-4FAB-B431-85AF25DB9F2B}" dt="2020-10-07T07:51:06.758" v="255"/>
          <ac:spMkLst>
            <pc:docMk/>
            <pc:sldMk cId="1796275158" sldId="270"/>
            <ac:spMk id="3" creationId="{976C9F27-4CFD-4358-B741-0D8AFAE8E875}"/>
          </ac:spMkLst>
        </pc:spChg>
        <pc:spChg chg="add del mod">
          <ac:chgData name="souad hashem.f" userId="eaec4aeec69f26c1" providerId="LiveId" clId="{3BCD496F-A9E8-4FAB-B431-85AF25DB9F2B}" dt="2020-10-07T08:08:15.537" v="523"/>
          <ac:spMkLst>
            <pc:docMk/>
            <pc:sldMk cId="1796275158" sldId="270"/>
            <ac:spMk id="7" creationId="{A282F698-7538-4612-AB03-3CB9716DA192}"/>
          </ac:spMkLst>
        </pc:spChg>
        <pc:spChg chg="add">
          <ac:chgData name="souad hashem.f" userId="eaec4aeec69f26c1" providerId="LiveId" clId="{3BCD496F-A9E8-4FAB-B431-85AF25DB9F2B}" dt="2020-10-07T08:08:25.383" v="528" actId="26606"/>
          <ac:spMkLst>
            <pc:docMk/>
            <pc:sldMk cId="1796275158" sldId="270"/>
            <ac:spMk id="14" creationId="{739E93DA-BA0C-4FFD-8859-C0D19FF5C045}"/>
          </ac:spMkLst>
        </pc:spChg>
        <pc:spChg chg="add">
          <ac:chgData name="souad hashem.f" userId="eaec4aeec69f26c1" providerId="LiveId" clId="{3BCD496F-A9E8-4FAB-B431-85AF25DB9F2B}" dt="2020-10-07T08:08:25.383" v="528" actId="26606"/>
          <ac:spMkLst>
            <pc:docMk/>
            <pc:sldMk cId="1796275158" sldId="270"/>
            <ac:spMk id="20" creationId="{04357C93-F0CB-4A1C-8F77-4E9063789819}"/>
          </ac:spMkLst>
        </pc:spChg>
        <pc:grpChg chg="add">
          <ac:chgData name="souad hashem.f" userId="eaec4aeec69f26c1" providerId="LiveId" clId="{3BCD496F-A9E8-4FAB-B431-85AF25DB9F2B}" dt="2020-10-07T08:08:25.383" v="528" actId="26606"/>
          <ac:grpSpMkLst>
            <pc:docMk/>
            <pc:sldMk cId="1796275158" sldId="270"/>
            <ac:grpSpMk id="16" creationId="{3AF6A671-C637-4547-85F4-51B6D1881399}"/>
          </ac:grpSpMkLst>
        </pc:grpChg>
        <pc:picChg chg="add del mod modCrop">
          <ac:chgData name="souad hashem.f" userId="eaec4aeec69f26c1" providerId="LiveId" clId="{3BCD496F-A9E8-4FAB-B431-85AF25DB9F2B}" dt="2020-10-07T07:59:19.947" v="370"/>
          <ac:picMkLst>
            <pc:docMk/>
            <pc:sldMk cId="1796275158" sldId="270"/>
            <ac:picMk id="5" creationId="{374E13F1-5678-4A88-A67E-F3753C82835F}"/>
          </ac:picMkLst>
        </pc:picChg>
        <pc:picChg chg="add del mod modCrop">
          <ac:chgData name="souad hashem.f" userId="eaec4aeec69f26c1" providerId="LiveId" clId="{3BCD496F-A9E8-4FAB-B431-85AF25DB9F2B}" dt="2020-10-07T07:58:22.209" v="362"/>
          <ac:picMkLst>
            <pc:docMk/>
            <pc:sldMk cId="1796275158" sldId="270"/>
            <ac:picMk id="6" creationId="{72365EA3-5B9A-42C5-84A2-92C2D231206A}"/>
          </ac:picMkLst>
        </pc:picChg>
        <pc:picChg chg="add mod modCrop">
          <ac:chgData name="souad hashem.f" userId="eaec4aeec69f26c1" providerId="LiveId" clId="{3BCD496F-A9E8-4FAB-B431-85AF25DB9F2B}" dt="2020-10-07T08:10:24.216" v="547" actId="14100"/>
          <ac:picMkLst>
            <pc:docMk/>
            <pc:sldMk cId="1796275158" sldId="270"/>
            <ac:picMk id="9" creationId="{F66A1AAE-AF17-4231-A427-6EA85D6CDBC3}"/>
          </ac:picMkLst>
        </pc:picChg>
        <pc:picChg chg="add mod modCrop">
          <ac:chgData name="souad hashem.f" userId="eaec4aeec69f26c1" providerId="LiveId" clId="{3BCD496F-A9E8-4FAB-B431-85AF25DB9F2B}" dt="2020-10-07T08:11:27.312" v="554" actId="14100"/>
          <ac:picMkLst>
            <pc:docMk/>
            <pc:sldMk cId="1796275158" sldId="270"/>
            <ac:picMk id="11" creationId="{960ACA62-F2FC-49E2-BA72-7DD3F549FAAD}"/>
          </ac:picMkLst>
        </pc:picChg>
      </pc:sldChg>
      <pc:sldChg chg="addSp delSp modSp add ord">
        <pc:chgData name="souad hashem.f" userId="eaec4aeec69f26c1" providerId="LiveId" clId="{3BCD496F-A9E8-4FAB-B431-85AF25DB9F2B}" dt="2020-10-07T08:24:05.532" v="701" actId="207"/>
        <pc:sldMkLst>
          <pc:docMk/>
          <pc:sldMk cId="391959033" sldId="271"/>
        </pc:sldMkLst>
        <pc:spChg chg="mod">
          <ac:chgData name="souad hashem.f" userId="eaec4aeec69f26c1" providerId="LiveId" clId="{3BCD496F-A9E8-4FAB-B431-85AF25DB9F2B}" dt="2020-10-07T08:24:05.532" v="701" actId="207"/>
          <ac:spMkLst>
            <pc:docMk/>
            <pc:sldMk cId="391959033" sldId="271"/>
            <ac:spMk id="2" creationId="{A97710CA-A26C-422A-9344-E25BBD3A6702}"/>
          </ac:spMkLst>
        </pc:spChg>
        <pc:spChg chg="add del mod">
          <ac:chgData name="souad hashem.f" userId="eaec4aeec69f26c1" providerId="LiveId" clId="{3BCD496F-A9E8-4FAB-B431-85AF25DB9F2B}" dt="2020-10-07T08:19:22.856" v="603"/>
          <ac:spMkLst>
            <pc:docMk/>
            <pc:sldMk cId="391959033" sldId="271"/>
            <ac:spMk id="3" creationId="{8AEFD96E-87D1-43D6-A931-C9E7DD426169}"/>
          </ac:spMkLst>
        </pc:spChg>
        <pc:spChg chg="add del mod">
          <ac:chgData name="souad hashem.f" userId="eaec4aeec69f26c1" providerId="LiveId" clId="{3BCD496F-A9E8-4FAB-B431-85AF25DB9F2B}" dt="2020-10-07T08:21:06.184" v="623"/>
          <ac:spMkLst>
            <pc:docMk/>
            <pc:sldMk cId="391959033" sldId="271"/>
            <ac:spMk id="5" creationId="{EA61FBAD-DDCA-450F-A6BE-290ECB0BE9E9}"/>
          </ac:spMkLst>
        </pc:spChg>
        <pc:picChg chg="del">
          <ac:chgData name="souad hashem.f" userId="eaec4aeec69f26c1" providerId="LiveId" clId="{3BCD496F-A9E8-4FAB-B431-85AF25DB9F2B}" dt="2020-10-07T08:19:04.411" v="601"/>
          <ac:picMkLst>
            <pc:docMk/>
            <pc:sldMk cId="391959033" sldId="271"/>
            <ac:picMk id="4" creationId="{AB65198E-38D3-4784-964B-65457F101E7F}"/>
          </ac:picMkLst>
        </pc:picChg>
        <pc:picChg chg="del">
          <ac:chgData name="souad hashem.f" userId="eaec4aeec69f26c1" providerId="LiveId" clId="{3BCD496F-A9E8-4FAB-B431-85AF25DB9F2B}" dt="2020-10-07T08:19:10.686" v="602" actId="478"/>
          <ac:picMkLst>
            <pc:docMk/>
            <pc:sldMk cId="391959033" sldId="271"/>
            <ac:picMk id="14" creationId="{A4AAB86B-DFA7-426A-BF44-986558BF61F1}"/>
          </ac:picMkLst>
        </pc:picChg>
        <pc:picChg chg="add del mod">
          <ac:chgData name="souad hashem.f" userId="eaec4aeec69f26c1" providerId="LiveId" clId="{3BCD496F-A9E8-4FAB-B431-85AF25DB9F2B}" dt="2020-10-07T08:20:55.646" v="622"/>
          <ac:picMkLst>
            <pc:docMk/>
            <pc:sldMk cId="391959033" sldId="271"/>
            <ac:picMk id="19" creationId="{7F59E28C-CED2-4646-8C14-19437BD11939}"/>
          </ac:picMkLst>
        </pc:picChg>
        <pc:picChg chg="add mod">
          <ac:chgData name="souad hashem.f" userId="eaec4aeec69f26c1" providerId="LiveId" clId="{3BCD496F-A9E8-4FAB-B431-85AF25DB9F2B}" dt="2020-10-07T08:21:22.219" v="629" actId="1076"/>
          <ac:picMkLst>
            <pc:docMk/>
            <pc:sldMk cId="391959033" sldId="271"/>
            <ac:picMk id="20" creationId="{2343EBEB-741A-4C96-AE2D-E5558DD860FD}"/>
          </ac:picMkLst>
        </pc:picChg>
      </pc:sldChg>
      <pc:sldChg chg="modSp add ord">
        <pc:chgData name="souad hashem.f" userId="eaec4aeec69f26c1" providerId="LiveId" clId="{3BCD496F-A9E8-4FAB-B431-85AF25DB9F2B}" dt="2020-10-07T08:25:08.796" v="706"/>
        <pc:sldMkLst>
          <pc:docMk/>
          <pc:sldMk cId="208053405" sldId="272"/>
        </pc:sldMkLst>
        <pc:picChg chg="mod">
          <ac:chgData name="souad hashem.f" userId="eaec4aeec69f26c1" providerId="LiveId" clId="{3BCD496F-A9E8-4FAB-B431-85AF25DB9F2B}" dt="2020-10-07T08:24:52.760" v="705" actId="14100"/>
          <ac:picMkLst>
            <pc:docMk/>
            <pc:sldMk cId="208053405" sldId="272"/>
            <ac:picMk id="19" creationId="{7F59E28C-CED2-4646-8C14-19437BD11939}"/>
          </ac:picMkLst>
        </pc:picChg>
      </pc:sldChg>
      <pc:sldChg chg="addSp delSp modSp add mod setBg">
        <pc:chgData name="souad hashem.f" userId="eaec4aeec69f26c1" providerId="LiveId" clId="{3BCD496F-A9E8-4FAB-B431-85AF25DB9F2B}" dt="2020-10-07T08:42:03.855" v="832" actId="14100"/>
        <pc:sldMkLst>
          <pc:docMk/>
          <pc:sldMk cId="2379051430" sldId="273"/>
        </pc:sldMkLst>
        <pc:spChg chg="del mod">
          <ac:chgData name="souad hashem.f" userId="eaec4aeec69f26c1" providerId="LiveId" clId="{3BCD496F-A9E8-4FAB-B431-85AF25DB9F2B}" dt="2020-10-07T08:41:50.520" v="827" actId="478"/>
          <ac:spMkLst>
            <pc:docMk/>
            <pc:sldMk cId="2379051430" sldId="273"/>
            <ac:spMk id="2" creationId="{D82BC62D-6FF8-4BE5-B8AD-20C8CE16603B}"/>
          </ac:spMkLst>
        </pc:spChg>
        <pc:spChg chg="del">
          <ac:chgData name="souad hashem.f" userId="eaec4aeec69f26c1" providerId="LiveId" clId="{3BCD496F-A9E8-4FAB-B431-85AF25DB9F2B}" dt="2020-10-07T08:26:49.695" v="719"/>
          <ac:spMkLst>
            <pc:docMk/>
            <pc:sldMk cId="2379051430" sldId="273"/>
            <ac:spMk id="3" creationId="{0BC71347-9F3E-481C-8372-31E0A96DFF01}"/>
          </ac:spMkLst>
        </pc:spChg>
        <pc:spChg chg="add">
          <ac:chgData name="souad hashem.f" userId="eaec4aeec69f26c1" providerId="LiveId" clId="{3BCD496F-A9E8-4FAB-B431-85AF25DB9F2B}" dt="2020-10-07T08:30:03.536" v="739" actId="26606"/>
          <ac:spMkLst>
            <pc:docMk/>
            <pc:sldMk cId="2379051430" sldId="273"/>
            <ac:spMk id="10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8:30:03.536" v="739" actId="26606"/>
          <ac:spMkLst>
            <pc:docMk/>
            <pc:sldMk cId="2379051430" sldId="273"/>
            <ac:spMk id="12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8:30:03.536" v="739" actId="26606"/>
          <ac:spMkLst>
            <pc:docMk/>
            <pc:sldMk cId="2379051430" sldId="273"/>
            <ac:spMk id="14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8:30:03.536" v="739" actId="26606"/>
          <ac:grpSpMkLst>
            <pc:docMk/>
            <pc:sldMk cId="2379051430" sldId="273"/>
            <ac:grpSpMk id="16" creationId="{032D8612-31EB-44CF-A1D0-14FD4C705424}"/>
          </ac:grpSpMkLst>
        </pc:grpChg>
        <pc:picChg chg="add mod">
          <ac:chgData name="souad hashem.f" userId="eaec4aeec69f26c1" providerId="LiveId" clId="{3BCD496F-A9E8-4FAB-B431-85AF25DB9F2B}" dt="2020-10-07T08:39:30.092" v="819" actId="1076"/>
          <ac:picMkLst>
            <pc:docMk/>
            <pc:sldMk cId="2379051430" sldId="273"/>
            <ac:picMk id="5" creationId="{5A3A9096-19B3-4199-A04C-918C4897D226}"/>
          </ac:picMkLst>
        </pc:picChg>
        <pc:picChg chg="add del mod">
          <ac:chgData name="souad hashem.f" userId="eaec4aeec69f26c1" providerId="LiveId" clId="{3BCD496F-A9E8-4FAB-B431-85AF25DB9F2B}" dt="2020-10-07T08:30:12.699" v="744"/>
          <ac:picMkLst>
            <pc:docMk/>
            <pc:sldMk cId="2379051430" sldId="273"/>
            <ac:picMk id="7" creationId="{C5F76886-3D85-482F-A7DC-1F1EA20B3211}"/>
          </ac:picMkLst>
        </pc:picChg>
        <pc:picChg chg="add del mod">
          <ac:chgData name="souad hashem.f" userId="eaec4aeec69f26c1" providerId="LiveId" clId="{3BCD496F-A9E8-4FAB-B431-85AF25DB9F2B}" dt="2020-10-07T08:33:41.594" v="757"/>
          <ac:picMkLst>
            <pc:docMk/>
            <pc:sldMk cId="2379051430" sldId="273"/>
            <ac:picMk id="9" creationId="{8036936D-BFFF-4ED9-8C37-BDFD2D1F6556}"/>
          </ac:picMkLst>
        </pc:picChg>
        <pc:picChg chg="add mod modCrop">
          <ac:chgData name="souad hashem.f" userId="eaec4aeec69f26c1" providerId="LiveId" clId="{3BCD496F-A9E8-4FAB-B431-85AF25DB9F2B}" dt="2020-10-07T08:42:03.855" v="832" actId="14100"/>
          <ac:picMkLst>
            <pc:docMk/>
            <pc:sldMk cId="2379051430" sldId="273"/>
            <ac:picMk id="13" creationId="{EA3B1CB0-C3B5-4819-8A1E-6E0F882FF468}"/>
          </ac:picMkLst>
        </pc:picChg>
      </pc:sldChg>
      <pc:sldChg chg="addSp delSp modSp add mod setBg">
        <pc:chgData name="souad hashem.f" userId="eaec4aeec69f26c1" providerId="LiveId" clId="{3BCD496F-A9E8-4FAB-B431-85AF25DB9F2B}" dt="2020-10-07T08:46:10.331" v="855" actId="1076"/>
        <pc:sldMkLst>
          <pc:docMk/>
          <pc:sldMk cId="2137406755" sldId="274"/>
        </pc:sldMkLst>
        <pc:spChg chg="del mod">
          <ac:chgData name="souad hashem.f" userId="eaec4aeec69f26c1" providerId="LiveId" clId="{3BCD496F-A9E8-4FAB-B431-85AF25DB9F2B}" dt="2020-10-07T08:36:03.847" v="777" actId="478"/>
          <ac:spMkLst>
            <pc:docMk/>
            <pc:sldMk cId="2137406755" sldId="274"/>
            <ac:spMk id="2" creationId="{C13B8991-9ED1-48C4-BF3D-F5A02E77BD01}"/>
          </ac:spMkLst>
        </pc:spChg>
        <pc:spChg chg="del">
          <ac:chgData name="souad hashem.f" userId="eaec4aeec69f26c1" providerId="LiveId" clId="{3BCD496F-A9E8-4FAB-B431-85AF25DB9F2B}" dt="2020-10-07T08:30:21.440" v="746"/>
          <ac:spMkLst>
            <pc:docMk/>
            <pc:sldMk cId="2137406755" sldId="274"/>
            <ac:spMk id="3" creationId="{AB2AFFC9-3432-4CE9-9E84-783E6DADF51D}"/>
          </ac:spMkLst>
        </pc:spChg>
        <pc:spChg chg="add">
          <ac:chgData name="souad hashem.f" userId="eaec4aeec69f26c1" providerId="LiveId" clId="{3BCD496F-A9E8-4FAB-B431-85AF25DB9F2B}" dt="2020-10-07T08:30:25.112" v="749" actId="26606"/>
          <ac:spMkLst>
            <pc:docMk/>
            <pc:sldMk cId="2137406755" sldId="274"/>
            <ac:spMk id="10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8:30:25.112" v="749" actId="26606"/>
          <ac:spMkLst>
            <pc:docMk/>
            <pc:sldMk cId="2137406755" sldId="274"/>
            <ac:spMk id="12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8:30:25.112" v="749" actId="26606"/>
          <ac:spMkLst>
            <pc:docMk/>
            <pc:sldMk cId="2137406755" sldId="274"/>
            <ac:spMk id="14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8:30:25.112" v="749" actId="26606"/>
          <ac:grpSpMkLst>
            <pc:docMk/>
            <pc:sldMk cId="2137406755" sldId="274"/>
            <ac:grpSpMk id="16" creationId="{032D8612-31EB-44CF-A1D0-14FD4C705424}"/>
          </ac:grpSpMkLst>
        </pc:grpChg>
        <pc:picChg chg="add mod">
          <ac:chgData name="souad hashem.f" userId="eaec4aeec69f26c1" providerId="LiveId" clId="{3BCD496F-A9E8-4FAB-B431-85AF25DB9F2B}" dt="2020-10-07T08:30:33.227" v="752" actId="14100"/>
          <ac:picMkLst>
            <pc:docMk/>
            <pc:sldMk cId="2137406755" sldId="274"/>
            <ac:picMk id="5" creationId="{B928B701-25D3-47B7-919E-0EC0B821DC36}"/>
          </ac:picMkLst>
        </pc:picChg>
        <pc:picChg chg="add mod modCrop">
          <ac:chgData name="souad hashem.f" userId="eaec4aeec69f26c1" providerId="LiveId" clId="{3BCD496F-A9E8-4FAB-B431-85AF25DB9F2B}" dt="2020-10-07T08:46:10.331" v="855" actId="1076"/>
          <ac:picMkLst>
            <pc:docMk/>
            <pc:sldMk cId="2137406755" sldId="274"/>
            <ac:picMk id="7" creationId="{E4EE62AB-38E4-4F24-AC48-C96B107331C2}"/>
          </ac:picMkLst>
        </pc:picChg>
        <pc:picChg chg="add del mod modCrop">
          <ac:chgData name="souad hashem.f" userId="eaec4aeec69f26c1" providerId="LiveId" clId="{3BCD496F-A9E8-4FAB-B431-85AF25DB9F2B}" dt="2020-10-07T08:37:48.015" v="796"/>
          <ac:picMkLst>
            <pc:docMk/>
            <pc:sldMk cId="2137406755" sldId="274"/>
            <ac:picMk id="13" creationId="{D9EE8ECE-C234-4D10-80B7-532B00051B9D}"/>
          </ac:picMkLst>
        </pc:picChg>
      </pc:sldChg>
      <pc:sldChg chg="addSp delSp modSp add mod ord setBg">
        <pc:chgData name="souad hashem.f" userId="eaec4aeec69f26c1" providerId="LiveId" clId="{3BCD496F-A9E8-4FAB-B431-85AF25DB9F2B}" dt="2020-10-07T08:54:01.113" v="1068" actId="14100"/>
        <pc:sldMkLst>
          <pc:docMk/>
          <pc:sldMk cId="29353799" sldId="275"/>
        </pc:sldMkLst>
        <pc:spChg chg="mod">
          <ac:chgData name="souad hashem.f" userId="eaec4aeec69f26c1" providerId="LiveId" clId="{3BCD496F-A9E8-4FAB-B431-85AF25DB9F2B}" dt="2020-10-07T08:34:11.917" v="763" actId="26606"/>
          <ac:spMkLst>
            <pc:docMk/>
            <pc:sldMk cId="29353799" sldId="275"/>
            <ac:spMk id="2" creationId="{4ABF9677-0ABA-490B-8746-DD97E9B056A3}"/>
          </ac:spMkLst>
        </pc:spChg>
        <pc:spChg chg="del">
          <ac:chgData name="souad hashem.f" userId="eaec4aeec69f26c1" providerId="LiveId" clId="{3BCD496F-A9E8-4FAB-B431-85AF25DB9F2B}" dt="2020-10-07T08:34:05.178" v="759"/>
          <ac:spMkLst>
            <pc:docMk/>
            <pc:sldMk cId="29353799" sldId="275"/>
            <ac:spMk id="3" creationId="{000553D4-3B8B-42F5-9AAD-90E19A249479}"/>
          </ac:spMkLst>
        </pc:spChg>
        <pc:spChg chg="add">
          <ac:chgData name="souad hashem.f" userId="eaec4aeec69f26c1" providerId="LiveId" clId="{3BCD496F-A9E8-4FAB-B431-85AF25DB9F2B}" dt="2020-10-07T08:34:11.917" v="763" actId="26606"/>
          <ac:spMkLst>
            <pc:docMk/>
            <pc:sldMk cId="29353799" sldId="275"/>
            <ac:spMk id="10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8:34:11.917" v="763" actId="26606"/>
          <ac:spMkLst>
            <pc:docMk/>
            <pc:sldMk cId="29353799" sldId="275"/>
            <ac:spMk id="12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8:34:11.917" v="763" actId="26606"/>
          <ac:spMkLst>
            <pc:docMk/>
            <pc:sldMk cId="29353799" sldId="275"/>
            <ac:spMk id="14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8:34:11.917" v="763" actId="26606"/>
          <ac:grpSpMkLst>
            <pc:docMk/>
            <pc:sldMk cId="29353799" sldId="275"/>
            <ac:grpSpMk id="16" creationId="{032D8612-31EB-44CF-A1D0-14FD4C705424}"/>
          </ac:grpSpMkLst>
        </pc:grpChg>
        <pc:picChg chg="add mod">
          <ac:chgData name="souad hashem.f" userId="eaec4aeec69f26c1" providerId="LiveId" clId="{3BCD496F-A9E8-4FAB-B431-85AF25DB9F2B}" dt="2020-10-07T08:34:20.011" v="765" actId="1076"/>
          <ac:picMkLst>
            <pc:docMk/>
            <pc:sldMk cId="29353799" sldId="275"/>
            <ac:picMk id="5" creationId="{DBCB89BC-2D4E-44DB-AD01-DA5B2200C564}"/>
          </ac:picMkLst>
        </pc:picChg>
        <pc:picChg chg="add del mod">
          <ac:chgData name="souad hashem.f" userId="eaec4aeec69f26c1" providerId="LiveId" clId="{3BCD496F-A9E8-4FAB-B431-85AF25DB9F2B}" dt="2020-10-07T08:35:48.841" v="773"/>
          <ac:picMkLst>
            <pc:docMk/>
            <pc:sldMk cId="29353799" sldId="275"/>
            <ac:picMk id="7" creationId="{AC8AF133-AC4B-4CF0-9E24-F2829F90C1BE}"/>
          </ac:picMkLst>
        </pc:picChg>
        <pc:picChg chg="add mod">
          <ac:chgData name="souad hashem.f" userId="eaec4aeec69f26c1" providerId="LiveId" clId="{3BCD496F-A9E8-4FAB-B431-85AF25DB9F2B}" dt="2020-10-07T08:54:01.113" v="1068" actId="14100"/>
          <ac:picMkLst>
            <pc:docMk/>
            <pc:sldMk cId="29353799" sldId="275"/>
            <ac:picMk id="9" creationId="{34D45AED-1492-4A7A-8963-8A4A72F3DB63}"/>
          </ac:picMkLst>
        </pc:picChg>
      </pc:sldChg>
      <pc:sldChg chg="addSp delSp modSp add mod setBg">
        <pc:chgData name="souad hashem.f" userId="eaec4aeec69f26c1" providerId="LiveId" clId="{3BCD496F-A9E8-4FAB-B431-85AF25DB9F2B}" dt="2020-10-07T08:43:08.315" v="844" actId="1440"/>
        <pc:sldMkLst>
          <pc:docMk/>
          <pc:sldMk cId="4140767533" sldId="276"/>
        </pc:sldMkLst>
        <pc:spChg chg="mod">
          <ac:chgData name="souad hashem.f" userId="eaec4aeec69f26c1" providerId="LiveId" clId="{3BCD496F-A9E8-4FAB-B431-85AF25DB9F2B}" dt="2020-10-07T08:38:03.722" v="800" actId="26606"/>
          <ac:spMkLst>
            <pc:docMk/>
            <pc:sldMk cId="4140767533" sldId="276"/>
            <ac:spMk id="2" creationId="{32165BE8-6C99-4390-830B-6F5463392AD4}"/>
          </ac:spMkLst>
        </pc:spChg>
        <pc:spChg chg="del">
          <ac:chgData name="souad hashem.f" userId="eaec4aeec69f26c1" providerId="LiveId" clId="{3BCD496F-A9E8-4FAB-B431-85AF25DB9F2B}" dt="2020-10-07T08:37:57.218" v="798"/>
          <ac:spMkLst>
            <pc:docMk/>
            <pc:sldMk cId="4140767533" sldId="276"/>
            <ac:spMk id="3" creationId="{7D0CA0A4-1098-427A-B3F8-20AB24E8F7F1}"/>
          </ac:spMkLst>
        </pc:spChg>
        <pc:spChg chg="add del mod">
          <ac:chgData name="souad hashem.f" userId="eaec4aeec69f26c1" providerId="LiveId" clId="{3BCD496F-A9E8-4FAB-B431-85AF25DB9F2B}" dt="2020-10-07T08:38:38.160" v="807"/>
          <ac:spMkLst>
            <pc:docMk/>
            <pc:sldMk cId="4140767533" sldId="276"/>
            <ac:spMk id="6" creationId="{B18B2059-1C6D-4795-A78D-41EDF632F3E6}"/>
          </ac:spMkLst>
        </pc:spChg>
        <pc:spChg chg="add del">
          <ac:chgData name="souad hashem.f" userId="eaec4aeec69f26c1" providerId="LiveId" clId="{3BCD496F-A9E8-4FAB-B431-85AF25DB9F2B}" dt="2020-10-07T08:38:58.547" v="814" actId="26606"/>
          <ac:spMkLst>
            <pc:docMk/>
            <pc:sldMk cId="4140767533" sldId="276"/>
            <ac:spMk id="9" creationId="{62542EEC-4F7C-4AE2-933E-EAC8EB3FA378}"/>
          </ac:spMkLst>
        </pc:spChg>
        <pc:spChg chg="add del">
          <ac:chgData name="souad hashem.f" userId="eaec4aeec69f26c1" providerId="LiveId" clId="{3BCD496F-A9E8-4FAB-B431-85AF25DB9F2B}" dt="2020-10-07T08:38:58.547" v="814" actId="26606"/>
          <ac:spMkLst>
            <pc:docMk/>
            <pc:sldMk cId="4140767533" sldId="276"/>
            <ac:spMk id="11" creationId="{B81933D1-5615-42C7-9C0B-4EB7105CCE2D}"/>
          </ac:spMkLst>
        </pc:spChg>
        <pc:spChg chg="add del">
          <ac:chgData name="souad hashem.f" userId="eaec4aeec69f26c1" providerId="LiveId" clId="{3BCD496F-A9E8-4FAB-B431-85AF25DB9F2B}" dt="2020-10-07T08:38:58.547" v="814" actId="26606"/>
          <ac:spMkLst>
            <pc:docMk/>
            <pc:sldMk cId="4140767533" sldId="276"/>
            <ac:spMk id="13" creationId="{19C9EAEA-39D0-4B0E-A0EB-51E7B26740B1}"/>
          </ac:spMkLst>
        </pc:spChg>
        <pc:spChg chg="add">
          <ac:chgData name="souad hashem.f" userId="eaec4aeec69f26c1" providerId="LiveId" clId="{3BCD496F-A9E8-4FAB-B431-85AF25DB9F2B}" dt="2020-10-07T08:38:58.547" v="814" actId="26606"/>
          <ac:spMkLst>
            <pc:docMk/>
            <pc:sldMk cId="4140767533" sldId="276"/>
            <ac:spMk id="23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8:38:58.547" v="814" actId="26606"/>
          <ac:spMkLst>
            <pc:docMk/>
            <pc:sldMk cId="4140767533" sldId="276"/>
            <ac:spMk id="25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8:38:58.547" v="814" actId="26606"/>
          <ac:spMkLst>
            <pc:docMk/>
            <pc:sldMk cId="4140767533" sldId="276"/>
            <ac:spMk id="27" creationId="{19C9EAEA-39D0-4B0E-A0EB-51E7B26740B1}"/>
          </ac:spMkLst>
        </pc:spChg>
        <pc:grpChg chg="add del">
          <ac:chgData name="souad hashem.f" userId="eaec4aeec69f26c1" providerId="LiveId" clId="{3BCD496F-A9E8-4FAB-B431-85AF25DB9F2B}" dt="2020-10-07T08:38:58.547" v="814" actId="26606"/>
          <ac:grpSpMkLst>
            <pc:docMk/>
            <pc:sldMk cId="4140767533" sldId="276"/>
            <ac:grpSpMk id="15" creationId="{032D8612-31EB-44CF-A1D0-14FD4C705424}"/>
          </ac:grpSpMkLst>
        </pc:grpChg>
        <pc:grpChg chg="add">
          <ac:chgData name="souad hashem.f" userId="eaec4aeec69f26c1" providerId="LiveId" clId="{3BCD496F-A9E8-4FAB-B431-85AF25DB9F2B}" dt="2020-10-07T08:38:58.547" v="814" actId="26606"/>
          <ac:grpSpMkLst>
            <pc:docMk/>
            <pc:sldMk cId="4140767533" sldId="276"/>
            <ac:grpSpMk id="29" creationId="{032D8612-31EB-44CF-A1D0-14FD4C705424}"/>
          </ac:grpSpMkLst>
        </pc:grpChg>
        <pc:picChg chg="add del mod">
          <ac:chgData name="souad hashem.f" userId="eaec4aeec69f26c1" providerId="LiveId" clId="{3BCD496F-A9E8-4FAB-B431-85AF25DB9F2B}" dt="2020-10-07T08:38:35.536" v="806" actId="478"/>
          <ac:picMkLst>
            <pc:docMk/>
            <pc:sldMk cId="4140767533" sldId="276"/>
            <ac:picMk id="4" creationId="{E600B875-95AE-4053-805A-81BB19CD04BF}"/>
          </ac:picMkLst>
        </pc:picChg>
        <pc:picChg chg="add mod">
          <ac:chgData name="souad hashem.f" userId="eaec4aeec69f26c1" providerId="LiveId" clId="{3BCD496F-A9E8-4FAB-B431-85AF25DB9F2B}" dt="2020-10-07T08:39:12.048" v="816" actId="1076"/>
          <ac:picMkLst>
            <pc:docMk/>
            <pc:sldMk cId="4140767533" sldId="276"/>
            <ac:picMk id="8" creationId="{16D59820-60CC-49B8-99C1-C25B218A4D8F}"/>
          </ac:picMkLst>
        </pc:picChg>
        <pc:picChg chg="add del">
          <ac:chgData name="souad hashem.f" userId="eaec4aeec69f26c1" providerId="LiveId" clId="{3BCD496F-A9E8-4FAB-B431-85AF25DB9F2B}" dt="2020-10-07T08:38:24.229" v="804" actId="478"/>
          <ac:picMkLst>
            <pc:docMk/>
            <pc:sldMk cId="4140767533" sldId="276"/>
            <ac:picMk id="12" creationId="{EC94A8A7-A9F1-4E6B-9873-E0AC4E75BA96}"/>
          </ac:picMkLst>
        </pc:picChg>
        <pc:picChg chg="add mod modCrop">
          <ac:chgData name="souad hashem.f" userId="eaec4aeec69f26c1" providerId="LiveId" clId="{3BCD496F-A9E8-4FAB-B431-85AF25DB9F2B}" dt="2020-10-07T08:43:08.315" v="844" actId="1440"/>
          <ac:picMkLst>
            <pc:docMk/>
            <pc:sldMk cId="4140767533" sldId="276"/>
            <ac:picMk id="14" creationId="{F2D0683A-2849-4887-AC87-539C862F809D}"/>
          </ac:picMkLst>
        </pc:picChg>
      </pc:sldChg>
      <pc:sldChg chg="addSp delSp modSp add mod setBg">
        <pc:chgData name="souad hashem.f" userId="eaec4aeec69f26c1" providerId="LiveId" clId="{3BCD496F-A9E8-4FAB-B431-85AF25DB9F2B}" dt="2020-10-07T08:52:16.113" v="1057" actId="255"/>
        <pc:sldMkLst>
          <pc:docMk/>
          <pc:sldMk cId="1671428001" sldId="277"/>
        </pc:sldMkLst>
        <pc:spChg chg="mod">
          <ac:chgData name="souad hashem.f" userId="eaec4aeec69f26c1" providerId="LiveId" clId="{3BCD496F-A9E8-4FAB-B431-85AF25DB9F2B}" dt="2020-10-07T08:52:16.113" v="1057" actId="255"/>
          <ac:spMkLst>
            <pc:docMk/>
            <pc:sldMk cId="1671428001" sldId="277"/>
            <ac:spMk id="2" creationId="{4A79101B-665B-4E94-B0B6-7BCDD2899E5D}"/>
          </ac:spMkLst>
        </pc:spChg>
        <pc:spChg chg="del">
          <ac:chgData name="souad hashem.f" userId="eaec4aeec69f26c1" providerId="LiveId" clId="{3BCD496F-A9E8-4FAB-B431-85AF25DB9F2B}" dt="2020-10-07T08:46:30.790" v="857"/>
          <ac:spMkLst>
            <pc:docMk/>
            <pc:sldMk cId="1671428001" sldId="277"/>
            <ac:spMk id="3" creationId="{E33D5EDC-C124-486F-B2F6-C9CED6F557E4}"/>
          </ac:spMkLst>
        </pc:spChg>
        <pc:spChg chg="add">
          <ac:chgData name="souad hashem.f" userId="eaec4aeec69f26c1" providerId="LiveId" clId="{3BCD496F-A9E8-4FAB-B431-85AF25DB9F2B}" dt="2020-10-07T08:46:35.633" v="859" actId="26606"/>
          <ac:spMkLst>
            <pc:docMk/>
            <pc:sldMk cId="1671428001" sldId="277"/>
            <ac:spMk id="10" creationId="{62542EEC-4F7C-4AE2-933E-EAC8EB3FA378}"/>
          </ac:spMkLst>
        </pc:spChg>
        <pc:spChg chg="add">
          <ac:chgData name="souad hashem.f" userId="eaec4aeec69f26c1" providerId="LiveId" clId="{3BCD496F-A9E8-4FAB-B431-85AF25DB9F2B}" dt="2020-10-07T08:46:35.633" v="859" actId="26606"/>
          <ac:spMkLst>
            <pc:docMk/>
            <pc:sldMk cId="1671428001" sldId="277"/>
            <ac:spMk id="12" creationId="{B81933D1-5615-42C7-9C0B-4EB7105CCE2D}"/>
          </ac:spMkLst>
        </pc:spChg>
        <pc:spChg chg="add">
          <ac:chgData name="souad hashem.f" userId="eaec4aeec69f26c1" providerId="LiveId" clId="{3BCD496F-A9E8-4FAB-B431-85AF25DB9F2B}" dt="2020-10-07T08:46:35.633" v="859" actId="26606"/>
          <ac:spMkLst>
            <pc:docMk/>
            <pc:sldMk cId="1671428001" sldId="277"/>
            <ac:spMk id="14" creationId="{19C9EAEA-39D0-4B0E-A0EB-51E7B26740B1}"/>
          </ac:spMkLst>
        </pc:spChg>
        <pc:grpChg chg="add">
          <ac:chgData name="souad hashem.f" userId="eaec4aeec69f26c1" providerId="LiveId" clId="{3BCD496F-A9E8-4FAB-B431-85AF25DB9F2B}" dt="2020-10-07T08:46:35.633" v="859" actId="26606"/>
          <ac:grpSpMkLst>
            <pc:docMk/>
            <pc:sldMk cId="1671428001" sldId="277"/>
            <ac:grpSpMk id="16" creationId="{032D8612-31EB-44CF-A1D0-14FD4C705424}"/>
          </ac:grpSpMkLst>
        </pc:grpChg>
        <pc:picChg chg="add mod">
          <ac:chgData name="souad hashem.f" userId="eaec4aeec69f26c1" providerId="LiveId" clId="{3BCD496F-A9E8-4FAB-B431-85AF25DB9F2B}" dt="2020-10-07T08:46:36.005" v="860" actId="27614"/>
          <ac:picMkLst>
            <pc:docMk/>
            <pc:sldMk cId="1671428001" sldId="277"/>
            <ac:picMk id="5" creationId="{8645FFE6-3FA0-4E24-9AAF-4B5DBAC91C6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08C5A9-9E23-4DF9-9F77-9623AF648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6799AE-2646-4FDB-BA92-F38040C5CA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2DFC7-4F81-48B1-BFE8-E7058C3A9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8C5A0-8AB4-46FD-AD79-842C4FE59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54455A-C6F9-4392-8741-08ED3D834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576825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D7993-77AD-471B-B087-DFA245E581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B5A602-A0F3-471E-8845-6CA285E732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C35EC-C07A-41DB-BFE7-A328AA6B4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9C72FE-8A7B-4896-BC56-0A9E2B0A7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C4EE6-8BAF-4371-A319-6B2098BB4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521017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582395-E427-42DC-BA81-B064572DE0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656056-0478-47CB-AEB5-D353117598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EFFF3-576A-4F1B-A2F6-47A12C194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C1E06-7545-4273-A29D-18E366AE6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5153C-BAB9-43A1-A53B-54E06BBA5C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45089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BB31C-E791-4C64-BEDB-AF073581C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0B3EA-E0AD-451F-B15C-80D93AA338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C024-B3DC-43E7-BBDD-8F42E10BC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792FC6-95E2-47BC-940E-D5DC87B5F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1D0781-A9C5-4044-9674-E8E99C1D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797370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2EB5C-4387-4BA5-AFA4-207A835F8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865A67-62F3-45C7-8116-B223478DA6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97763-57B0-47D5-95E7-6A44885FB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3FCD6-31C2-4E88-8375-4B52A68F4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98B5A1-B261-424C-A540-C80C40525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893666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92CB5-56B3-461A-BF95-F97EC1F80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024C47-D858-4664-9834-D70BB07936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B198FA-E7AF-478A-BE38-B53C6E040C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99EA6-F15F-4FB4-B895-B347CC010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626C34-C5E6-4CF4-9CC5-258460504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0702E5-9924-4BA8-92B2-D2CC8FA61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596088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7B06E-D7D3-4D1B-ACFD-4FD8E5CCA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E16B26-3F61-416F-829B-1E22F7A3CA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50772F-A885-4DAE-BBCC-080D4FE8D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02742B-9067-48B6-B8F9-7D6C342891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8FC1B-00D8-4217-9B9B-5F20571261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188F58-A021-4160-9D84-E6AE30A9C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8C8E43-0777-4DD4-A1EB-F846DEAD8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34EDD9-7716-4DE8-8B1C-068AEBFC8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10804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ED86C-860A-44BB-8EA7-681728A8E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EAABEA-E5DC-43F8-A003-66FDA01BA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6A6296-490A-4337-A8E9-8BF842EA7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CBE2B5-F81C-4EF9-B110-B48F0F7B7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8484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4CE742-629D-4B52-9D56-141235FE2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3B3E56-A358-482B-B679-E1F6A1A91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646C11-5AC3-4134-96D7-00FFA9A5D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451926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647AF-481B-4466-8510-4678531CC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32003-ED90-4B23-96F8-27528A8D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0514D0-DDFA-4D97-B2DE-736CD30803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5B6D94-69BF-48BC-97CB-CC3DAB91B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75659-B6B1-4CB7-AC31-28B117435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3E753D-B645-4B79-8DA1-D6B5E153B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989221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C9598-F8D5-47E6-98AB-CA92ED0F3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AA0A9-ADB9-439B-A960-83CA9B35D2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1E8840-32E2-41A5-A35F-0CF553596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A377D2-01EF-4BBE-AF5F-119EBE9E3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27FADF-8F24-488B-8AAD-537173028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7056CC-D18D-4F7B-A75F-ED55FF000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4761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45D007-5C7A-4149-BEBA-A7E8DFC71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076E50-04E9-4AF5-920D-7D445FD2CB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2815D4-866E-4182-A617-495E3F884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3B891-77C0-4BCB-8150-B8D164C92E6D}" type="datetimeFigureOut">
              <a:rPr lang="en-IL" smtClean="0"/>
              <a:t>06/10/2020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E8DD5-D0EB-490D-ACA9-7D22E8AE3E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D1FBC-5A9D-4E6A-BE64-EB0A0B82BD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C555E-4C19-47B4-9BAC-FC6BFFC61DF3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37910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7895A40-19A4-42D6-9D30-DBC1E80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F429C4-ABC9-46FC-818A-B5429CDE4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270325" y="3369273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EF98E4-3709-4952-8F42-2305CCE34F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6374475" y="1040470"/>
            <a:ext cx="6858003" cy="477704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0BCCF5-D685-47FF-B675-647EAEB72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7914" y="857786"/>
            <a:ext cx="11067024" cy="52089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011675-1A45-4E71-9C4D-A786D8271E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4390" y="1473718"/>
            <a:ext cx="6289696" cy="1673941"/>
          </a:xfrm>
        </p:spPr>
        <p:txBody>
          <a:bodyPr anchor="t">
            <a:normAutofit/>
          </a:bodyPr>
          <a:lstStyle/>
          <a:p>
            <a:r>
              <a:rPr lang="ar-EG" sz="8000" dirty="0">
                <a:solidFill>
                  <a:srgbClr val="00B050"/>
                </a:solidFill>
              </a:rPr>
              <a:t>الاشجار في الفن</a:t>
            </a:r>
            <a:endParaRPr lang="en-IL" sz="8000" dirty="0">
              <a:solidFill>
                <a:srgbClr val="00B05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4E3E58-9724-4807-B713-9E88BACAA6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67334" y="3193415"/>
            <a:ext cx="2599199" cy="1033854"/>
          </a:xfrm>
        </p:spPr>
        <p:txBody>
          <a:bodyPr anchor="b">
            <a:normAutofit/>
          </a:bodyPr>
          <a:lstStyle/>
          <a:p>
            <a:pPr algn="l"/>
            <a:r>
              <a:rPr lang="ar-EG" dirty="0">
                <a:solidFill>
                  <a:srgbClr val="FF0000"/>
                </a:solidFill>
              </a:rPr>
              <a:t>للصف  الرابع والخامس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0EE8A42-107A-4D4C-8D56-BBAE95C7F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1524009" y="3366125"/>
            <a:ext cx="32004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Shape, circle&#10;&#10;Description automatically generated">
            <a:extLst>
              <a:ext uri="{FF2B5EF4-FFF2-40B4-BE49-F238E27FC236}">
                <a16:creationId xmlns:a16="http://schemas.microsoft.com/office/drawing/2014/main" id="{01A21614-3152-432F-A329-5563164049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22"/>
          <a:stretch/>
        </p:blipFill>
        <p:spPr>
          <a:xfrm>
            <a:off x="994434" y="645678"/>
            <a:ext cx="4516898" cy="499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015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912EC-BA4C-4807-9C13-143993C68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1539" y="4643485"/>
            <a:ext cx="5319257" cy="176547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ar-EG" sz="5400" dirty="0">
                <a:solidFill>
                  <a:srgbClr val="FF0000"/>
                </a:solidFill>
              </a:rPr>
              <a:t>اشكال مختلفة  لاشجار  يمكنك رسمها</a:t>
            </a:r>
            <a:endParaRPr lang="en-US" sz="5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Content Placeholder 4" descr="Diagram&#10;&#10;Description automatically generated">
            <a:extLst>
              <a:ext uri="{FF2B5EF4-FFF2-40B4-BE49-F238E27FC236}">
                <a16:creationId xmlns:a16="http://schemas.microsoft.com/office/drawing/2014/main" id="{A40DE051-BA4E-43BA-A3F4-049952CB33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2" r="16164"/>
          <a:stretch/>
        </p:blipFill>
        <p:spPr>
          <a:xfrm>
            <a:off x="528978" y="394825"/>
            <a:ext cx="5880078" cy="5810040"/>
          </a:xfrm>
          <a:prstGeom prst="rect">
            <a:avLst/>
          </a:prstGeom>
        </p:spPr>
      </p:pic>
      <p:pic>
        <p:nvPicPr>
          <p:cNvPr id="20" name="Content Placeholder 4" descr="A vase of colorful flowers&#10;&#10;Description automatically generated">
            <a:extLst>
              <a:ext uri="{FF2B5EF4-FFF2-40B4-BE49-F238E27FC236}">
                <a16:creationId xmlns:a16="http://schemas.microsoft.com/office/drawing/2014/main" id="{07BF99E7-ECAB-4393-B5E6-4DF00E9487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t="1697" r="51986" b="50806"/>
          <a:stretch/>
        </p:blipFill>
        <p:spPr>
          <a:xfrm>
            <a:off x="7447169" y="476408"/>
            <a:ext cx="3703553" cy="375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3288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picture containing umbrella&#10;&#10;Description automatically generated">
            <a:extLst>
              <a:ext uri="{FF2B5EF4-FFF2-40B4-BE49-F238E27FC236}">
                <a16:creationId xmlns:a16="http://schemas.microsoft.com/office/drawing/2014/main" id="{BB3BAF14-6717-45B7-90B5-FA3756BA29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980" y="3545241"/>
            <a:ext cx="3745131" cy="3038168"/>
          </a:xfr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6588F8C2-3955-45FC-90FA-6B355CBCE0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57" t="4158" r="18527" b="7671"/>
          <a:stretch/>
        </p:blipFill>
        <p:spPr>
          <a:xfrm>
            <a:off x="8141109" y="525359"/>
            <a:ext cx="3814916" cy="58072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81B0AA3-EC34-498E-9418-DB26AB4AD7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57"/>
          <a:stretch/>
        </p:blipFill>
        <p:spPr>
          <a:xfrm>
            <a:off x="4517625" y="288718"/>
            <a:ext cx="3362927" cy="3038169"/>
          </a:xfrm>
          <a:prstGeom prst="rect">
            <a:avLst/>
          </a:prstGeom>
        </p:spPr>
      </p:pic>
      <p:pic>
        <p:nvPicPr>
          <p:cNvPr id="16" name="Picture 15" descr="A picture containing food&#10;&#10;Description automatically generated">
            <a:extLst>
              <a:ext uri="{FF2B5EF4-FFF2-40B4-BE49-F238E27FC236}">
                <a16:creationId xmlns:a16="http://schemas.microsoft.com/office/drawing/2014/main" id="{F6FDE6E5-3FF8-4597-82DD-9FB9273AE87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1" t="7778" r="20510" b="10089"/>
          <a:stretch/>
        </p:blipFill>
        <p:spPr>
          <a:xfrm>
            <a:off x="66024" y="601146"/>
            <a:ext cx="3814915" cy="5888191"/>
          </a:xfrm>
          <a:prstGeom prst="rect">
            <a:avLst/>
          </a:prstGeom>
        </p:spPr>
      </p:pic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AE3B4EE9-EF7C-4C4E-A1E1-C4F083AADA4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6" t="-1340" r="9187" b="8133"/>
          <a:stretch/>
        </p:blipFill>
        <p:spPr>
          <a:xfrm>
            <a:off x="4169983" y="288718"/>
            <a:ext cx="3745131" cy="3256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82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7710CA-A26C-422A-9344-E25BBD3A6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1745" y="1431116"/>
            <a:ext cx="2514719" cy="43568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اشجار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يمكنك ان 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تصنعها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من مواد 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متنوعة</a:t>
            </a:r>
            <a:endParaRPr lang="en-US" sz="54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0" name="Content Placeholder 4" descr="A picture containing table, food, many, display&#10;&#10;Description automatically generated">
            <a:extLst>
              <a:ext uri="{FF2B5EF4-FFF2-40B4-BE49-F238E27FC236}">
                <a16:creationId xmlns:a16="http://schemas.microsoft.com/office/drawing/2014/main" id="{2343EBEB-741A-4C96-AE2D-E5558DD860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782" y="436555"/>
            <a:ext cx="8215143" cy="5972409"/>
          </a:xfrm>
        </p:spPr>
      </p:pic>
    </p:spTree>
    <p:extLst>
      <p:ext uri="{BB962C8B-B14F-4D97-AF65-F5344CB8AC3E}">
        <p14:creationId xmlns:p14="http://schemas.microsoft.com/office/powerpoint/2010/main" val="391959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203EF5-1FAD-4B76-8E5C-373FC0C73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835742"/>
            <a:ext cx="3694970" cy="543723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ar-EG" sz="5400" dirty="0">
                <a:solidFill>
                  <a:schemeClr val="accent2">
                    <a:lumMod val="75000"/>
                  </a:schemeClr>
                </a:solidFill>
              </a:rPr>
              <a:t>يمكنك ان تستعمل اي مواد موجودة في البيت</a:t>
            </a:r>
            <a:br>
              <a:rPr lang="ar-EG" sz="5400" dirty="0">
                <a:solidFill>
                  <a:schemeClr val="accent2">
                    <a:lumMod val="75000"/>
                  </a:schemeClr>
                </a:solidFill>
              </a:rPr>
            </a:br>
            <a:br>
              <a:rPr lang="ar-EG" sz="5400" dirty="0"/>
            </a:br>
            <a:r>
              <a:rPr lang="ar-EG" sz="5400" b="1" dirty="0">
                <a:solidFill>
                  <a:srgbClr val="00B050"/>
                </a:solidFill>
              </a:rPr>
              <a:t>والصاقها على الشجرة</a:t>
            </a:r>
            <a:endParaRPr lang="en-US" sz="5400" b="1" dirty="0">
              <a:solidFill>
                <a:srgbClr val="00B05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flower&#10;&#10;Description automatically generated">
            <a:extLst>
              <a:ext uri="{FF2B5EF4-FFF2-40B4-BE49-F238E27FC236}">
                <a16:creationId xmlns:a16="http://schemas.microsoft.com/office/drawing/2014/main" id="{ED98B0C2-3920-48D3-A53E-5E012BFCEE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7" r="1" b="34942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87523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7710CA-A26C-422A-9344-E25BBD3A6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5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Content Placeholder 4" descr="A close up of food&#10;&#10;Description automatically generated">
            <a:extLst>
              <a:ext uri="{FF2B5EF4-FFF2-40B4-BE49-F238E27FC236}">
                <a16:creationId xmlns:a16="http://schemas.microsoft.com/office/drawing/2014/main" id="{7F59E28C-CED2-4646-8C14-19437BD119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0" y="126460"/>
            <a:ext cx="8320335" cy="6731540"/>
          </a:xfrm>
        </p:spPr>
      </p:pic>
    </p:spTree>
    <p:extLst>
      <p:ext uri="{BB962C8B-B14F-4D97-AF65-F5344CB8AC3E}">
        <p14:creationId xmlns:p14="http://schemas.microsoft.com/office/powerpoint/2010/main" val="208053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flower&#10;&#10;Description automatically generated">
            <a:extLst>
              <a:ext uri="{FF2B5EF4-FFF2-40B4-BE49-F238E27FC236}">
                <a16:creationId xmlns:a16="http://schemas.microsoft.com/office/drawing/2014/main" id="{B3ADEB17-96DD-46FA-85F2-13F27904B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8" r="48332"/>
          <a:stretch/>
        </p:blipFill>
        <p:spPr>
          <a:xfrm>
            <a:off x="747166" y="228765"/>
            <a:ext cx="5052386" cy="639983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A picture containing object, puzzle&#10;&#10;Description automatically generated">
            <a:extLst>
              <a:ext uri="{FF2B5EF4-FFF2-40B4-BE49-F238E27FC236}">
                <a16:creationId xmlns:a16="http://schemas.microsoft.com/office/drawing/2014/main" id="{7F7E21BA-4BFE-42BF-B891-987D61BED8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31642">
            <a:off x="6545608" y="1289139"/>
            <a:ext cx="4601031" cy="427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731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75AB50-6917-485F-BF55-B2F151126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5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bouquet of flowers in a vase on a table&#10;&#10;Description automatically generated">
            <a:extLst>
              <a:ext uri="{FF2B5EF4-FFF2-40B4-BE49-F238E27FC236}">
                <a16:creationId xmlns:a16="http://schemas.microsoft.com/office/drawing/2014/main" id="{B359C27D-829C-46CB-A9AC-00737A126A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" r="1" b="2079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A picture containing table&#10;&#10;Description automatically generated">
            <a:extLst>
              <a:ext uri="{FF2B5EF4-FFF2-40B4-BE49-F238E27FC236}">
                <a16:creationId xmlns:a16="http://schemas.microsoft.com/office/drawing/2014/main" id="{7F3B6138-F168-4E6B-88DB-E245F3D48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933" y="559842"/>
            <a:ext cx="4246402" cy="567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764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A3A9096-19B3-4199-A04C-918C4897D2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8"/>
          <a:stretch/>
        </p:blipFill>
        <p:spPr>
          <a:xfrm>
            <a:off x="568802" y="449036"/>
            <a:ext cx="6009366" cy="593315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EA3B1CB0-C3B5-4819-8A1E-6E0F882FF4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03" t="7096" r="19680" b="10931"/>
          <a:stretch/>
        </p:blipFill>
        <p:spPr>
          <a:xfrm>
            <a:off x="7400536" y="601249"/>
            <a:ext cx="3987966" cy="5780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51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indoor, small, flower, table&#10;&#10;Description automatically generated">
            <a:extLst>
              <a:ext uri="{FF2B5EF4-FFF2-40B4-BE49-F238E27FC236}">
                <a16:creationId xmlns:a16="http://schemas.microsoft.com/office/drawing/2014/main" id="{B928B701-25D3-47B7-919E-0EC0B821DC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3" r="14212" b="-2"/>
          <a:stretch/>
        </p:blipFill>
        <p:spPr>
          <a:xfrm>
            <a:off x="747165" y="439936"/>
            <a:ext cx="6755925" cy="607691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A group of colorful flowers&#10;&#10;Description automatically generated">
            <a:extLst>
              <a:ext uri="{FF2B5EF4-FFF2-40B4-BE49-F238E27FC236}">
                <a16:creationId xmlns:a16="http://schemas.microsoft.com/office/drawing/2014/main" id="{E4EE62AB-38E4-4F24-AC48-C96B107331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8" t="1762" r="53176" b="45635"/>
          <a:stretch/>
        </p:blipFill>
        <p:spPr>
          <a:xfrm>
            <a:off x="8169313" y="1327759"/>
            <a:ext cx="3219189" cy="475939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137406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165BE8-6C99-4390-830B-6F5463392A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540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 descr="A picture containing indoor, table, sitting, made&#10;&#10;Description automatically generated">
            <a:extLst>
              <a:ext uri="{FF2B5EF4-FFF2-40B4-BE49-F238E27FC236}">
                <a16:creationId xmlns:a16="http://schemas.microsoft.com/office/drawing/2014/main" id="{16D59820-60CC-49B8-99C1-C25B218A4D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8" r="6146" b="-5"/>
          <a:stretch/>
        </p:blipFill>
        <p:spPr>
          <a:xfrm>
            <a:off x="669433" y="449036"/>
            <a:ext cx="5926059" cy="5850902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 descr="A picture containing food, fruit&#10;&#10;Description automatically generated">
            <a:extLst>
              <a:ext uri="{FF2B5EF4-FFF2-40B4-BE49-F238E27FC236}">
                <a16:creationId xmlns:a16="http://schemas.microsoft.com/office/drawing/2014/main" id="{F2D0683A-2849-4887-AC87-539C862F80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53" t="2739" r="14323" b="11946"/>
          <a:stretch/>
        </p:blipFill>
        <p:spPr>
          <a:xfrm>
            <a:off x="7099083" y="598080"/>
            <a:ext cx="4410720" cy="57859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40767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97710CA-A26C-422A-9344-E25BBD3A6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5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 descr="A painting of a colorful background&#10;&#10;Description automatically generated">
            <a:extLst>
              <a:ext uri="{FF2B5EF4-FFF2-40B4-BE49-F238E27FC236}">
                <a16:creationId xmlns:a16="http://schemas.microsoft.com/office/drawing/2014/main" id="{AB65198E-38D3-4784-964B-65457F101E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83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4" name="Picture 13" descr="A picture containing kite, colorful, water, holding&#10;&#10;Description automatically generated">
            <a:extLst>
              <a:ext uri="{FF2B5EF4-FFF2-40B4-BE49-F238E27FC236}">
                <a16:creationId xmlns:a16="http://schemas.microsoft.com/office/drawing/2014/main" id="{A4AAB86B-DFA7-426A-BF44-986558BF61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7" t="4036" r="4234" b="5025"/>
          <a:stretch/>
        </p:blipFill>
        <p:spPr>
          <a:xfrm>
            <a:off x="6851169" y="858872"/>
            <a:ext cx="4769178" cy="54417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2429550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79101B-665B-4E94-B0B6-7BCDD2899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8621" y="666727"/>
            <a:ext cx="5112902" cy="601707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 algn="ctr"/>
            <a:r>
              <a:rPr lang="ar-EG" sz="5400" dirty="0">
                <a:solidFill>
                  <a:srgbClr val="FF0000"/>
                </a:solidFill>
              </a:rPr>
              <a:t>ارسم – ابدع – الصق</a:t>
            </a:r>
            <a:br>
              <a:rPr lang="ar-EG" sz="5400" dirty="0">
                <a:solidFill>
                  <a:srgbClr val="FF0000"/>
                </a:solidFill>
              </a:rPr>
            </a:br>
            <a:r>
              <a:rPr lang="ar-EG" sz="5400" dirty="0">
                <a:solidFill>
                  <a:srgbClr val="FF0000"/>
                </a:solidFill>
              </a:rPr>
              <a:t>شجرة  او  اشجار</a:t>
            </a:r>
            <a:br>
              <a:rPr lang="ar-EG" sz="5400" dirty="0">
                <a:solidFill>
                  <a:srgbClr val="FF0000"/>
                </a:solidFill>
              </a:rPr>
            </a:br>
            <a:r>
              <a:rPr lang="ar-EG" sz="5400" dirty="0">
                <a:solidFill>
                  <a:srgbClr val="FF0000"/>
                </a:solidFill>
              </a:rPr>
              <a:t>اكتب اسمك وصفك</a:t>
            </a:r>
            <a:br>
              <a:rPr lang="ar-EG" sz="5400" dirty="0">
                <a:solidFill>
                  <a:srgbClr val="FF0000"/>
                </a:solidFill>
              </a:rPr>
            </a:br>
            <a:br>
              <a:rPr lang="ar-EG" sz="5400" dirty="0">
                <a:solidFill>
                  <a:srgbClr val="FF0000"/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وارسل رسمتك لي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معلمتك للفنون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سعاد فرح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sz="5400" dirty="0">
                <a:solidFill>
                  <a:schemeClr val="accent6">
                    <a:lumMod val="75000"/>
                  </a:schemeClr>
                </a:solidFill>
              </a:rPr>
              <a:t>على واتس اب</a:t>
            </a:r>
            <a:br>
              <a:rPr lang="ar-EG" sz="540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ar-EG" dirty="0">
                <a:solidFill>
                  <a:schemeClr val="accent6">
                    <a:lumMod val="75000"/>
                  </a:schemeClr>
                </a:solidFill>
              </a:rPr>
              <a:t>0545229520</a:t>
            </a:r>
            <a:br>
              <a:rPr lang="ar-EG" sz="5400" dirty="0"/>
            </a:br>
            <a:r>
              <a:rPr lang="ar-EG" sz="5400" dirty="0"/>
              <a:t> </a:t>
            </a:r>
            <a:endParaRPr lang="en-US" sz="5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group of colorful flowers&#10;&#10;Description automatically generated">
            <a:extLst>
              <a:ext uri="{FF2B5EF4-FFF2-40B4-BE49-F238E27FC236}">
                <a16:creationId xmlns:a16="http://schemas.microsoft.com/office/drawing/2014/main" id="{8645FFE6-3FA0-4E24-9AAF-4B5DBAC91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8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1428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81B512-0C95-40F4-88C8-EABBC90B4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5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covered, colorful, room&#10;&#10;Description automatically generated">
            <a:extLst>
              <a:ext uri="{FF2B5EF4-FFF2-40B4-BE49-F238E27FC236}">
                <a16:creationId xmlns:a16="http://schemas.microsoft.com/office/drawing/2014/main" id="{DE46EA23-C90F-4A02-9E80-27CFE2BA7A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8" t="5510" r="6685" b="20440"/>
          <a:stretch/>
        </p:blipFill>
        <p:spPr>
          <a:xfrm>
            <a:off x="747165" y="460830"/>
            <a:ext cx="4982190" cy="5839762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C63CE65D-1F2A-4780-8185-2B21E81E79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" r="6540" b="18497"/>
          <a:stretch/>
        </p:blipFill>
        <p:spPr>
          <a:xfrm>
            <a:off x="7003014" y="666728"/>
            <a:ext cx="4745648" cy="56338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642388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5D72C3-BF96-4336-880B-CDEB934F7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5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close up of a piece of paper&#10;&#10;Description automatically generated">
            <a:extLst>
              <a:ext uri="{FF2B5EF4-FFF2-40B4-BE49-F238E27FC236}">
                <a16:creationId xmlns:a16="http://schemas.microsoft.com/office/drawing/2014/main" id="{63E491AB-2BED-43F8-8760-DB4DD4A3DE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3" b="-3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A tree next to a body of water&#10;&#10;Description automatically generated">
            <a:extLst>
              <a:ext uri="{FF2B5EF4-FFF2-40B4-BE49-F238E27FC236}">
                <a16:creationId xmlns:a16="http://schemas.microsoft.com/office/drawing/2014/main" id="{8FB6A962-7FB4-4E14-9420-5EDBC5D2BE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3" t="2762" r="12795" b="7037"/>
          <a:stretch/>
        </p:blipFill>
        <p:spPr>
          <a:xfrm>
            <a:off x="6808222" y="666728"/>
            <a:ext cx="4846125" cy="5465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025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39E93DA-BA0C-4FFD-8859-C0D19FF5C0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081C7A-D6CC-4A20-9FAF-FCE5183A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0246" y="1299259"/>
            <a:ext cx="2402551" cy="3736540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 sz="60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AF6A671-C637-4547-85F4-51B6D18813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29184" y="1"/>
            <a:ext cx="2446384" cy="5777808"/>
            <a:chOff x="329184" y="1"/>
            <a:chExt cx="524256" cy="5777808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521208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3" y="269325"/>
            <a:ext cx="6116779" cy="620629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Content Placeholder 8" descr="A picture containing fabric, curtain&#10;&#10;Description automatically generated">
            <a:extLst>
              <a:ext uri="{FF2B5EF4-FFF2-40B4-BE49-F238E27FC236}">
                <a16:creationId xmlns:a16="http://schemas.microsoft.com/office/drawing/2014/main" id="{F66A1AAE-AF17-4231-A427-6EA85D6CDB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43" r="10976" b="2"/>
          <a:stretch/>
        </p:blipFill>
        <p:spPr>
          <a:xfrm>
            <a:off x="942597" y="556118"/>
            <a:ext cx="7174269" cy="5632704"/>
          </a:xfrm>
          <a:prstGeom prst="rect">
            <a:avLst/>
          </a:prstGeom>
        </p:spPr>
      </p:pic>
      <p:pic>
        <p:nvPicPr>
          <p:cNvPr id="11" name="Picture 10" descr="A picture containing fabric, colorful&#10;&#10;Description automatically generated">
            <a:extLst>
              <a:ext uri="{FF2B5EF4-FFF2-40B4-BE49-F238E27FC236}">
                <a16:creationId xmlns:a16="http://schemas.microsoft.com/office/drawing/2014/main" id="{960ACA62-F2FC-49E2-BA72-7DD3F549FA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57"/>
          <a:stretch/>
        </p:blipFill>
        <p:spPr>
          <a:xfrm>
            <a:off x="8843374" y="612330"/>
            <a:ext cx="3184031" cy="56327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796275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12B0821B-F79A-48D4-AC94-A2C62A6320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89" r="15011" b="2"/>
          <a:stretch/>
        </p:blipFill>
        <p:spPr>
          <a:xfrm>
            <a:off x="733507" y="666728"/>
            <a:ext cx="5536001" cy="5465791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5204F373-BE6B-417F-938F-63CA5B5255D3}"/>
              </a:ext>
            </a:extLst>
          </p:cNvPr>
          <p:cNvSpPr/>
          <p:nvPr/>
        </p:nvSpPr>
        <p:spPr>
          <a:xfrm>
            <a:off x="6581094" y="3964655"/>
            <a:ext cx="553600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EG" sz="4000" dirty="0">
                <a:solidFill>
                  <a:srgbClr val="FF0000"/>
                </a:solidFill>
              </a:rPr>
              <a:t>يمكنك ان ترسم </a:t>
            </a:r>
            <a:br>
              <a:rPr lang="ar-EG" sz="4000" dirty="0">
                <a:solidFill>
                  <a:srgbClr val="FF0000"/>
                </a:solidFill>
              </a:rPr>
            </a:br>
            <a:r>
              <a:rPr lang="ar-EG" sz="4000" dirty="0">
                <a:solidFill>
                  <a:srgbClr val="FF0000"/>
                </a:solidFill>
              </a:rPr>
              <a:t>الاشجار بالوان</a:t>
            </a:r>
            <a:br>
              <a:rPr lang="ar-EG" sz="4000" dirty="0">
                <a:solidFill>
                  <a:srgbClr val="FF0000"/>
                </a:solidFill>
              </a:rPr>
            </a:br>
            <a:r>
              <a:rPr lang="ar-EG" sz="4000" dirty="0">
                <a:solidFill>
                  <a:srgbClr val="FF0000"/>
                </a:solidFill>
              </a:rPr>
              <a:t>فصل الخريف </a:t>
            </a:r>
            <a:r>
              <a:rPr lang="ar-EG" sz="4000" dirty="0">
                <a:solidFill>
                  <a:schemeClr val="accent2">
                    <a:lumMod val="75000"/>
                  </a:schemeClr>
                </a:solidFill>
              </a:rPr>
              <a:t>(الدافئة) </a:t>
            </a:r>
            <a:br>
              <a:rPr lang="ar-EG" sz="4000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ar-EG" sz="4000" dirty="0"/>
              <a:t>الاحمر – البرتقالي – والاصفر</a:t>
            </a:r>
            <a:endParaRPr lang="en-IL" sz="4000" dirty="0"/>
          </a:p>
        </p:txBody>
      </p:sp>
      <p:pic>
        <p:nvPicPr>
          <p:cNvPr id="7" name="Picture 6" descr="A close up of a tree&#10;&#10;Description automatically generated">
            <a:extLst>
              <a:ext uri="{FF2B5EF4-FFF2-40B4-BE49-F238E27FC236}">
                <a16:creationId xmlns:a16="http://schemas.microsoft.com/office/drawing/2014/main" id="{F2D611F8-BAAA-46F3-B5A3-AB422AAA06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25"/>
          <a:stretch/>
        </p:blipFill>
        <p:spPr>
          <a:xfrm>
            <a:off x="7375375" y="666728"/>
            <a:ext cx="3751585" cy="29597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51127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table, wooden, food, computer&#10;&#10;Description automatically generated">
            <a:extLst>
              <a:ext uri="{FF2B5EF4-FFF2-40B4-BE49-F238E27FC236}">
                <a16:creationId xmlns:a16="http://schemas.microsoft.com/office/drawing/2014/main" id="{73FA0B03-A556-4017-B29A-F3DBA2D0B5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7" t="19615" r="8410" b="27808"/>
          <a:stretch/>
        </p:blipFill>
        <p:spPr>
          <a:xfrm>
            <a:off x="713813" y="892980"/>
            <a:ext cx="5575388" cy="5014887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A picture containing flower, food&#10;&#10;Description automatically generated">
            <a:extLst>
              <a:ext uri="{FF2B5EF4-FFF2-40B4-BE49-F238E27FC236}">
                <a16:creationId xmlns:a16="http://schemas.microsoft.com/office/drawing/2014/main" id="{138A4E61-6312-4556-A08E-6A23BF4030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0" b="5173"/>
          <a:stretch/>
        </p:blipFill>
        <p:spPr>
          <a:xfrm>
            <a:off x="6915282" y="540339"/>
            <a:ext cx="4671772" cy="572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564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BF9677-0ABA-490B-8746-DD97E9B05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1856" y="3113415"/>
            <a:ext cx="4036334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sz="54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flag&#10;&#10;Description automatically generated">
            <a:extLst>
              <a:ext uri="{FF2B5EF4-FFF2-40B4-BE49-F238E27FC236}">
                <a16:creationId xmlns:a16="http://schemas.microsoft.com/office/drawing/2014/main" id="{DBCB89BC-2D4E-44DB-AD01-DA5B2200C5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1" r="1" b="20347"/>
          <a:stretch/>
        </p:blipFill>
        <p:spPr>
          <a:xfrm>
            <a:off x="661529" y="543414"/>
            <a:ext cx="5844661" cy="5770536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" name="Picture 8" descr="A close up of a flower&#10;&#10;Description automatically generated">
            <a:extLst>
              <a:ext uri="{FF2B5EF4-FFF2-40B4-BE49-F238E27FC236}">
                <a16:creationId xmlns:a16="http://schemas.microsoft.com/office/drawing/2014/main" id="{34D45AED-1492-4A7A-8963-8A4A72F3DB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856" y="613770"/>
            <a:ext cx="4346646" cy="57705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9353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2542EEC-4F7C-4AE2-933E-EAC8EB3FA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F42E0D-41A8-45A7-9674-E1B192644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992" y="4612355"/>
            <a:ext cx="5127321" cy="180141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ar-EG" sz="5400" dirty="0">
                <a:solidFill>
                  <a:srgbClr val="FF0000"/>
                </a:solidFill>
              </a:rPr>
              <a:t>اشكال مختلفة  لاشجار  يمكنك رسمها</a:t>
            </a:r>
            <a:endParaRPr lang="en-US" sz="5400" dirty="0">
              <a:solidFill>
                <a:srgbClr val="FF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6824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picture containing shape&#10;&#10;Description automatically generated">
            <a:extLst>
              <a:ext uri="{FF2B5EF4-FFF2-40B4-BE49-F238E27FC236}">
                <a16:creationId xmlns:a16="http://schemas.microsoft.com/office/drawing/2014/main" id="{833E3F9C-57B2-448E-81D9-025165B496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 r="1" b="1"/>
          <a:stretch/>
        </p:blipFill>
        <p:spPr>
          <a:xfrm>
            <a:off x="504285" y="391251"/>
            <a:ext cx="6009366" cy="593315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460480" y="315431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Content Placeholder 4" descr="A vase of colorful flowers&#10;&#10;Description automatically generated">
            <a:extLst>
              <a:ext uri="{FF2B5EF4-FFF2-40B4-BE49-F238E27FC236}">
                <a16:creationId xmlns:a16="http://schemas.microsoft.com/office/drawing/2014/main" id="{B0E64231-1BD1-4EA7-A662-7055DA5D4F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56" r="50769"/>
          <a:stretch/>
        </p:blipFill>
        <p:spPr>
          <a:xfrm>
            <a:off x="7278317" y="444231"/>
            <a:ext cx="3994934" cy="39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007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90</Words>
  <Application>Microsoft Office PowerPoint</Application>
  <PresentationFormat>Widescreen</PresentationFormat>
  <Paragraphs>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الاشجار في الفن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اشكال مختلفة  لاشجار  يمكنك رسمها</vt:lpstr>
      <vt:lpstr>اشكال مختلفة  لاشجار  يمكنك رسمها</vt:lpstr>
      <vt:lpstr>PowerPoint Presentation</vt:lpstr>
      <vt:lpstr>اشجار يمكنك ان  تصنعها من مواد  متنوعة</vt:lpstr>
      <vt:lpstr>يمكنك ان تستعمل اي مواد موجودة في البيت  والصاقها على الشجرة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ارسم – ابدع – الصق شجرة  او  اشجار اكتب اسمك وصفك  وارسل رسمتك لي معلمتك للفنون سعاد فرح على واتس اب 0545229520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الاشجار في الفن</dc:title>
  <dc:creator>souad hashem.f</dc:creator>
  <cp:lastModifiedBy>souad hashem.f</cp:lastModifiedBy>
  <cp:revision>1</cp:revision>
  <dcterms:created xsi:type="dcterms:W3CDTF">2020-10-07T08:46:35Z</dcterms:created>
  <dcterms:modified xsi:type="dcterms:W3CDTF">2020-10-07T08:54:11Z</dcterms:modified>
</cp:coreProperties>
</file>