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60" r:id="rId2"/>
    <p:sldId id="261" r:id="rId3"/>
    <p:sldId id="262" r:id="rId4"/>
    <p:sldId id="263" r:id="rId5"/>
    <p:sldId id="264" r:id="rId6"/>
    <p:sldId id="265" r:id="rId7"/>
    <p:sldId id="267" r:id="rId8"/>
    <p:sldId id="266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ouad hashem.f" userId="eaec4aeec69f26c1" providerId="LiveId" clId="{0DA07A03-F7DF-4FA5-BA74-6E864D04C7BB}"/>
    <pc:docChg chg="modSld">
      <pc:chgData name="souad hashem.f" userId="eaec4aeec69f26c1" providerId="LiveId" clId="{0DA07A03-F7DF-4FA5-BA74-6E864D04C7BB}" dt="2020-09-23T15:17:59.908" v="3" actId="20577"/>
      <pc:docMkLst>
        <pc:docMk/>
      </pc:docMkLst>
      <pc:sldChg chg="modSp">
        <pc:chgData name="souad hashem.f" userId="eaec4aeec69f26c1" providerId="LiveId" clId="{0DA07A03-F7DF-4FA5-BA74-6E864D04C7BB}" dt="2020-09-23T15:17:59.908" v="3" actId="20577"/>
        <pc:sldMkLst>
          <pc:docMk/>
          <pc:sldMk cId="2875231527" sldId="261"/>
        </pc:sldMkLst>
        <pc:spChg chg="mod">
          <ac:chgData name="souad hashem.f" userId="eaec4aeec69f26c1" providerId="LiveId" clId="{0DA07A03-F7DF-4FA5-BA74-6E864D04C7BB}" dt="2020-09-23T15:17:00.270" v="0" actId="14100"/>
          <ac:spMkLst>
            <pc:docMk/>
            <pc:sldMk cId="2875231527" sldId="261"/>
            <ac:spMk id="2" creationId="{92E1E984-DCF4-4FB9-AD75-B59DAE802416}"/>
          </ac:spMkLst>
        </pc:spChg>
        <pc:spChg chg="mod">
          <ac:chgData name="souad hashem.f" userId="eaec4aeec69f26c1" providerId="LiveId" clId="{0DA07A03-F7DF-4FA5-BA74-6E864D04C7BB}" dt="2020-09-23T15:17:59.908" v="3" actId="20577"/>
          <ac:spMkLst>
            <pc:docMk/>
            <pc:sldMk cId="2875231527" sldId="261"/>
            <ac:spMk id="3" creationId="{D4C7F192-9973-49A8-9554-2EC00BFD7F1F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3DED7-CA6C-41BD-8A4B-F0539AE344B4}" type="datetimeFigureOut">
              <a:rPr lang="en-IL" smtClean="0"/>
              <a:t>23/09/2020</a:t>
            </a:fld>
            <a:endParaRPr lang="en-I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41A1A-E25B-45F4-895C-8721671C899E}" type="slidenum">
              <a:rPr lang="en-IL" smtClean="0"/>
              <a:t>‹#›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8539076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3DED7-CA6C-41BD-8A4B-F0539AE344B4}" type="datetimeFigureOut">
              <a:rPr lang="en-IL" smtClean="0"/>
              <a:t>23/09/2020</a:t>
            </a:fld>
            <a:endParaRPr lang="en-I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41A1A-E25B-45F4-895C-8721671C899E}" type="slidenum">
              <a:rPr lang="en-IL" smtClean="0"/>
              <a:t>‹#›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36554274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3DED7-CA6C-41BD-8A4B-F0539AE344B4}" type="datetimeFigureOut">
              <a:rPr lang="en-IL" smtClean="0"/>
              <a:t>23/09/2020</a:t>
            </a:fld>
            <a:endParaRPr lang="en-I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41A1A-E25B-45F4-895C-8721671C899E}" type="slidenum">
              <a:rPr lang="en-IL" smtClean="0"/>
              <a:t>‹#›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34736791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3DED7-CA6C-41BD-8A4B-F0539AE344B4}" type="datetimeFigureOut">
              <a:rPr lang="en-IL" smtClean="0"/>
              <a:t>23/09/2020</a:t>
            </a:fld>
            <a:endParaRPr lang="en-I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41A1A-E25B-45F4-895C-8721671C899E}" type="slidenum">
              <a:rPr lang="en-IL" smtClean="0"/>
              <a:t>‹#›</a:t>
            </a:fld>
            <a:endParaRPr lang="en-IL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560136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3DED7-CA6C-41BD-8A4B-F0539AE344B4}" type="datetimeFigureOut">
              <a:rPr lang="en-IL" smtClean="0"/>
              <a:t>23/09/2020</a:t>
            </a:fld>
            <a:endParaRPr lang="en-I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41A1A-E25B-45F4-895C-8721671C899E}" type="slidenum">
              <a:rPr lang="en-IL" smtClean="0"/>
              <a:t>‹#›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32991034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3DED7-CA6C-41BD-8A4B-F0539AE344B4}" type="datetimeFigureOut">
              <a:rPr lang="en-IL" smtClean="0"/>
              <a:t>23/09/2020</a:t>
            </a:fld>
            <a:endParaRPr lang="en-IL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41A1A-E25B-45F4-895C-8721671C899E}" type="slidenum">
              <a:rPr lang="en-IL" smtClean="0"/>
              <a:t>‹#›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29554038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3DED7-CA6C-41BD-8A4B-F0539AE344B4}" type="datetimeFigureOut">
              <a:rPr lang="en-IL" smtClean="0"/>
              <a:t>23/09/2020</a:t>
            </a:fld>
            <a:endParaRPr lang="en-IL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41A1A-E25B-45F4-895C-8721671C899E}" type="slidenum">
              <a:rPr lang="en-IL" smtClean="0"/>
              <a:t>‹#›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14623039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3DED7-CA6C-41BD-8A4B-F0539AE344B4}" type="datetimeFigureOut">
              <a:rPr lang="en-IL" smtClean="0"/>
              <a:t>23/09/2020</a:t>
            </a:fld>
            <a:endParaRPr lang="en-I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41A1A-E25B-45F4-895C-8721671C899E}" type="slidenum">
              <a:rPr lang="en-IL" smtClean="0"/>
              <a:t>‹#›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41571706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3DED7-CA6C-41BD-8A4B-F0539AE344B4}" type="datetimeFigureOut">
              <a:rPr lang="en-IL" smtClean="0"/>
              <a:t>23/09/2020</a:t>
            </a:fld>
            <a:endParaRPr lang="en-I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41A1A-E25B-45F4-895C-8721671C899E}" type="slidenum">
              <a:rPr lang="en-IL" smtClean="0"/>
              <a:t>‹#›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27339114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3DED7-CA6C-41BD-8A4B-F0539AE344B4}" type="datetimeFigureOut">
              <a:rPr lang="en-IL" smtClean="0"/>
              <a:t>23/09/2020</a:t>
            </a:fld>
            <a:endParaRPr lang="en-I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41A1A-E25B-45F4-895C-8721671C899E}" type="slidenum">
              <a:rPr lang="en-IL" smtClean="0"/>
              <a:t>‹#›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20659495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3DED7-CA6C-41BD-8A4B-F0539AE344B4}" type="datetimeFigureOut">
              <a:rPr lang="en-IL" smtClean="0"/>
              <a:t>23/09/2020</a:t>
            </a:fld>
            <a:endParaRPr lang="en-I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41A1A-E25B-45F4-895C-8721671C899E}" type="slidenum">
              <a:rPr lang="en-IL" smtClean="0"/>
              <a:t>‹#›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13749498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3DED7-CA6C-41BD-8A4B-F0539AE344B4}" type="datetimeFigureOut">
              <a:rPr lang="en-IL" smtClean="0"/>
              <a:t>23/09/2020</a:t>
            </a:fld>
            <a:endParaRPr lang="en-I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41A1A-E25B-45F4-895C-8721671C899E}" type="slidenum">
              <a:rPr lang="en-IL" smtClean="0"/>
              <a:t>‹#›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24005860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3DED7-CA6C-41BD-8A4B-F0539AE344B4}" type="datetimeFigureOut">
              <a:rPr lang="en-IL" smtClean="0"/>
              <a:t>23/09/2020</a:t>
            </a:fld>
            <a:endParaRPr lang="en-I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41A1A-E25B-45F4-895C-8721671C899E}" type="slidenum">
              <a:rPr lang="en-IL" smtClean="0"/>
              <a:t>‹#›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3666093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3DED7-CA6C-41BD-8A4B-F0539AE344B4}" type="datetimeFigureOut">
              <a:rPr lang="en-IL" smtClean="0"/>
              <a:t>23/09/2020</a:t>
            </a:fld>
            <a:endParaRPr lang="en-IL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L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41A1A-E25B-45F4-895C-8721671C899E}" type="slidenum">
              <a:rPr lang="en-IL" smtClean="0"/>
              <a:t>‹#›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2817529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3DED7-CA6C-41BD-8A4B-F0539AE344B4}" type="datetimeFigureOut">
              <a:rPr lang="en-IL" smtClean="0"/>
              <a:t>23/09/2020</a:t>
            </a:fld>
            <a:endParaRPr lang="en-IL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L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41A1A-E25B-45F4-895C-8721671C899E}" type="slidenum">
              <a:rPr lang="en-IL" smtClean="0"/>
              <a:t>‹#›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38824250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3DED7-CA6C-41BD-8A4B-F0539AE344B4}" type="datetimeFigureOut">
              <a:rPr lang="en-IL" smtClean="0"/>
              <a:t>23/09/2020</a:t>
            </a:fld>
            <a:endParaRPr lang="en-IL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L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41A1A-E25B-45F4-895C-8721671C899E}" type="slidenum">
              <a:rPr lang="en-IL" smtClean="0"/>
              <a:t>‹#›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26303741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3DED7-CA6C-41BD-8A4B-F0539AE344B4}" type="datetimeFigureOut">
              <a:rPr lang="en-IL" smtClean="0"/>
              <a:t>23/09/2020</a:t>
            </a:fld>
            <a:endParaRPr lang="en-I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41A1A-E25B-45F4-895C-8721671C899E}" type="slidenum">
              <a:rPr lang="en-IL" smtClean="0"/>
              <a:t>‹#›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36039944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8963DED7-CA6C-41BD-8A4B-F0539AE344B4}" type="datetimeFigureOut">
              <a:rPr lang="en-IL" smtClean="0"/>
              <a:t>23/09/2020</a:t>
            </a:fld>
            <a:endParaRPr lang="en-I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I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E41A1A-E25B-45F4-895C-8721671C899E}" type="slidenum">
              <a:rPr lang="en-IL" smtClean="0"/>
              <a:t>‹#›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163853060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  <p:sldLayoutId id="2147483721" r:id="rId13"/>
    <p:sldLayoutId id="2147483722" r:id="rId14"/>
    <p:sldLayoutId id="2147483723" r:id="rId15"/>
    <p:sldLayoutId id="2147483724" r:id="rId16"/>
    <p:sldLayoutId id="214748372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9000"/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E7C526B3-7EAC-4D7E-8DDA-B457A526A1AB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0" y="882650"/>
            <a:ext cx="11593513" cy="3192463"/>
          </a:xfrm>
        </p:spPr>
        <p:txBody>
          <a:bodyPr>
            <a:normAutofit/>
          </a:bodyPr>
          <a:lstStyle/>
          <a:p>
            <a:pPr algn="r"/>
            <a:r>
              <a:rPr lang="en-US" sz="8000" b="1" dirty="0">
                <a:solidFill>
                  <a:srgbClr val="FFFF00"/>
                </a:solidFill>
                <a:latin typeface="Arial Black" panose="020B0A04020102020204" pitchFamily="34" charset="0"/>
              </a:rPr>
              <a:t>ZOOM  IN</a:t>
            </a:r>
            <a:endParaRPr lang="he-IL" sz="80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מציין מיקום תוכן 4">
            <a:extLst>
              <a:ext uri="{FF2B5EF4-FFF2-40B4-BE49-F238E27FC236}">
                <a16:creationId xmlns:a16="http://schemas.microsoft.com/office/drawing/2014/main" id="{151D9507-DC9B-4BB7-8147-E79C43B4F4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9063" y="474606"/>
            <a:ext cx="3697356" cy="5539456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758DA94-1E73-425C-B0B7-B71F2BFBA569}"/>
              </a:ext>
            </a:extLst>
          </p:cNvPr>
          <p:cNvSpPr/>
          <p:nvPr/>
        </p:nvSpPr>
        <p:spPr>
          <a:xfrm>
            <a:off x="4767309" y="4074850"/>
            <a:ext cx="742469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7200" b="1" dirty="0">
                <a:solidFill>
                  <a:srgbClr val="FFFF00"/>
                </a:solidFill>
              </a:rPr>
              <a:t>رسم عن طريق  زوووم</a:t>
            </a:r>
            <a:endParaRPr lang="en-IL" sz="72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9374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סגרת 2">
            <a:extLst>
              <a:ext uri="{FF2B5EF4-FFF2-40B4-BE49-F238E27FC236}">
                <a16:creationId xmlns:a16="http://schemas.microsoft.com/office/drawing/2014/main" id="{92E1E984-DCF4-4FB9-AD75-B59DAE802416}"/>
              </a:ext>
            </a:extLst>
          </p:cNvPr>
          <p:cNvSpPr/>
          <p:nvPr/>
        </p:nvSpPr>
        <p:spPr>
          <a:xfrm>
            <a:off x="719092" y="1553592"/>
            <a:ext cx="3568824" cy="2787589"/>
          </a:xfrm>
          <a:prstGeom prst="fra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>
              <a:solidFill>
                <a:schemeClr val="tx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4C7F192-9973-49A8-9554-2EC00BFD7F1F}"/>
              </a:ext>
            </a:extLst>
          </p:cNvPr>
          <p:cNvSpPr txBox="1"/>
          <p:nvPr/>
        </p:nvSpPr>
        <p:spPr>
          <a:xfrm>
            <a:off x="4838330" y="198252"/>
            <a:ext cx="6853562" cy="8125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endParaRPr lang="ar-EG" sz="5400" dirty="0">
              <a:solidFill>
                <a:srgbClr val="FFFF00"/>
              </a:solidFill>
            </a:endParaRPr>
          </a:p>
          <a:p>
            <a:pPr algn="r"/>
            <a:r>
              <a:rPr lang="ar-EG" sz="5400" dirty="0">
                <a:solidFill>
                  <a:srgbClr val="FFFF00"/>
                </a:solidFill>
              </a:rPr>
              <a:t>اصنع بروازا (باي  شكل)</a:t>
            </a:r>
          </a:p>
          <a:p>
            <a:pPr algn="r"/>
            <a:endParaRPr lang="ar-EG" sz="5400" dirty="0">
              <a:solidFill>
                <a:srgbClr val="FFFF00"/>
              </a:solidFill>
            </a:endParaRPr>
          </a:p>
          <a:p>
            <a:pPr algn="r"/>
            <a:r>
              <a:rPr lang="ar-EG" sz="5400" dirty="0">
                <a:solidFill>
                  <a:srgbClr val="FFFF00"/>
                </a:solidFill>
              </a:rPr>
              <a:t>اختر اي صورة من اي كتاب</a:t>
            </a:r>
          </a:p>
          <a:p>
            <a:endParaRPr lang="ar-EG" sz="6600" dirty="0"/>
          </a:p>
          <a:p>
            <a:pPr algn="r"/>
            <a:r>
              <a:rPr lang="ar-EG" sz="5400" dirty="0">
                <a:solidFill>
                  <a:srgbClr val="FFFF00"/>
                </a:solidFill>
              </a:rPr>
              <a:t>ضع عليها البرواز  وارسم فقط</a:t>
            </a:r>
          </a:p>
          <a:p>
            <a:pPr algn="r"/>
            <a:r>
              <a:rPr lang="ar-EG" sz="5400">
                <a:solidFill>
                  <a:srgbClr val="FFFF00"/>
                </a:solidFill>
              </a:rPr>
              <a:t>الشكل الذي </a:t>
            </a:r>
            <a:r>
              <a:rPr lang="ar-EG" sz="5400" dirty="0">
                <a:solidFill>
                  <a:srgbClr val="FFFF00"/>
                </a:solidFill>
              </a:rPr>
              <a:t>داخله</a:t>
            </a:r>
          </a:p>
          <a:p>
            <a:endParaRPr lang="ar-EG" sz="6600" dirty="0"/>
          </a:p>
          <a:p>
            <a:r>
              <a:rPr lang="ar-EG" sz="6600" dirty="0"/>
              <a:t> </a:t>
            </a:r>
            <a:endParaRPr lang="en-IL" sz="6600" dirty="0"/>
          </a:p>
        </p:txBody>
      </p:sp>
    </p:spTree>
    <p:extLst>
      <p:ext uri="{BB962C8B-B14F-4D97-AF65-F5344CB8AC3E}">
        <p14:creationId xmlns:p14="http://schemas.microsoft.com/office/powerpoint/2010/main" val="28752315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תמונה 5">
            <a:extLst>
              <a:ext uri="{FF2B5EF4-FFF2-40B4-BE49-F238E27FC236}">
                <a16:creationId xmlns:a16="http://schemas.microsoft.com/office/drawing/2014/main" id="{7A2A0EE1-E954-4348-8E23-DA35B3F9139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3673" t="156" r="1274" b="59207"/>
          <a:stretch/>
        </p:blipFill>
        <p:spPr>
          <a:xfrm>
            <a:off x="322100" y="1143000"/>
            <a:ext cx="6084402" cy="452230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מסגרת 2">
            <a:extLst>
              <a:ext uri="{FF2B5EF4-FFF2-40B4-BE49-F238E27FC236}">
                <a16:creationId xmlns:a16="http://schemas.microsoft.com/office/drawing/2014/main" id="{AEC17D53-C405-49CA-8213-5A540F5FF01C}"/>
              </a:ext>
            </a:extLst>
          </p:cNvPr>
          <p:cNvSpPr/>
          <p:nvPr/>
        </p:nvSpPr>
        <p:spPr>
          <a:xfrm>
            <a:off x="3364301" y="1177304"/>
            <a:ext cx="2524125" cy="2009776"/>
          </a:xfrm>
          <a:prstGeom prst="fra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>
              <a:solidFill>
                <a:schemeClr val="tx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E21148C-578D-424E-95A8-89B364647E90}"/>
              </a:ext>
            </a:extLst>
          </p:cNvPr>
          <p:cNvSpPr txBox="1"/>
          <p:nvPr/>
        </p:nvSpPr>
        <p:spPr>
          <a:xfrm>
            <a:off x="6610350" y="1417988"/>
            <a:ext cx="541020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ar-EG" sz="5400" dirty="0">
                <a:solidFill>
                  <a:srgbClr val="FFFF00"/>
                </a:solidFill>
              </a:rPr>
              <a:t>ارسم فقط الجزء المحدد داخل البرواز</a:t>
            </a:r>
          </a:p>
          <a:p>
            <a:pPr algn="r"/>
            <a:endParaRPr lang="ar-EG" sz="5400" dirty="0">
              <a:solidFill>
                <a:srgbClr val="FFFF00"/>
              </a:solidFill>
            </a:endParaRPr>
          </a:p>
          <a:p>
            <a:pPr algn="r"/>
            <a:endParaRPr lang="ar-EG" sz="5400" dirty="0">
              <a:solidFill>
                <a:srgbClr val="FFFF00"/>
              </a:solidFill>
            </a:endParaRPr>
          </a:p>
          <a:p>
            <a:pPr algn="r"/>
            <a:r>
              <a:rPr lang="en-US" sz="5400" b="1" dirty="0">
                <a:solidFill>
                  <a:srgbClr val="FFFF00"/>
                </a:solidFill>
                <a:latin typeface="Arial Black" panose="020B0A04020102020204" pitchFamily="34" charset="0"/>
              </a:rPr>
              <a:t>ZOOM IN</a:t>
            </a:r>
            <a:r>
              <a:rPr lang="ar-EG" sz="5400" b="1" dirty="0">
                <a:solidFill>
                  <a:srgbClr val="FFFF00"/>
                </a:solidFill>
                <a:latin typeface="Arial Black" panose="020B0A04020102020204" pitchFamily="34" charset="0"/>
              </a:rPr>
              <a:t>    </a:t>
            </a:r>
            <a:endParaRPr lang="ar-EG" sz="5400" dirty="0">
              <a:solidFill>
                <a:srgbClr val="FFFF00"/>
              </a:solidFill>
            </a:endParaRPr>
          </a:p>
          <a:p>
            <a:pPr algn="r"/>
            <a:r>
              <a:rPr lang="ar-EG" sz="5400" dirty="0">
                <a:solidFill>
                  <a:srgbClr val="FFFF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389796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תמונה 7">
            <a:extLst>
              <a:ext uri="{FF2B5EF4-FFF2-40B4-BE49-F238E27FC236}">
                <a16:creationId xmlns:a16="http://schemas.microsoft.com/office/drawing/2014/main" id="{2A9E2F1B-6AEE-4687-91DB-AFC84E396D5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7889" t="47073" b="10840"/>
          <a:stretch/>
        </p:blipFill>
        <p:spPr>
          <a:xfrm>
            <a:off x="1729776" y="1562101"/>
            <a:ext cx="5037598" cy="404357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25702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תמונה 4">
            <a:extLst>
              <a:ext uri="{FF2B5EF4-FFF2-40B4-BE49-F238E27FC236}">
                <a16:creationId xmlns:a16="http://schemas.microsoft.com/office/drawing/2014/main" id="{FC09B642-06DD-405D-A410-6BEB1E161AB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7547" t="468" b="57647"/>
          <a:stretch/>
        </p:blipFill>
        <p:spPr>
          <a:xfrm>
            <a:off x="820957" y="1502843"/>
            <a:ext cx="4544475" cy="361208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F7C270A-F09C-40B7-82BD-B8AD2F80DA9C}"/>
              </a:ext>
            </a:extLst>
          </p:cNvPr>
          <p:cNvSpPr txBox="1"/>
          <p:nvPr/>
        </p:nvSpPr>
        <p:spPr>
          <a:xfrm>
            <a:off x="5699463" y="2227277"/>
            <a:ext cx="538153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ar-EG" sz="5400" dirty="0">
                <a:solidFill>
                  <a:srgbClr val="FFFF00"/>
                </a:solidFill>
              </a:rPr>
              <a:t>نضع البرواز مرة ثانية على الرسمة ونكبرها</a:t>
            </a:r>
          </a:p>
          <a:p>
            <a:pPr algn="r"/>
            <a:endParaRPr lang="ar-EG" sz="5400" dirty="0">
              <a:solidFill>
                <a:srgbClr val="FFFF00"/>
              </a:solidFill>
            </a:endParaRPr>
          </a:p>
          <a:p>
            <a:pPr algn="r"/>
            <a:r>
              <a:rPr lang="ar-EG" sz="5400" dirty="0">
                <a:solidFill>
                  <a:srgbClr val="FFFF00"/>
                </a:solidFill>
              </a:rPr>
              <a:t>ونعيد العمل </a:t>
            </a:r>
          </a:p>
        </p:txBody>
      </p:sp>
    </p:spTree>
    <p:extLst>
      <p:ext uri="{BB962C8B-B14F-4D97-AF65-F5344CB8AC3E}">
        <p14:creationId xmlns:p14="http://schemas.microsoft.com/office/powerpoint/2010/main" val="42188766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תמונה 4">
            <a:extLst>
              <a:ext uri="{FF2B5EF4-FFF2-40B4-BE49-F238E27FC236}">
                <a16:creationId xmlns:a16="http://schemas.microsoft.com/office/drawing/2014/main" id="{028544C6-69AB-4C08-9A92-7EF2FF268DD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7258" t="48000" b="10145"/>
          <a:stretch/>
        </p:blipFill>
        <p:spPr>
          <a:xfrm>
            <a:off x="412473" y="1256252"/>
            <a:ext cx="5492962" cy="434549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5B8A13F6-2BEC-4C50-898A-84E7B29AA490}"/>
              </a:ext>
            </a:extLst>
          </p:cNvPr>
          <p:cNvSpPr/>
          <p:nvPr/>
        </p:nvSpPr>
        <p:spPr>
          <a:xfrm>
            <a:off x="5518704" y="2115919"/>
            <a:ext cx="6096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ar-EG" sz="5400" dirty="0">
                <a:solidFill>
                  <a:srgbClr val="FFFF00"/>
                </a:solidFill>
              </a:rPr>
              <a:t>نضع البرواز مرة ثانية على الرسمة ونكبرها</a:t>
            </a:r>
          </a:p>
          <a:p>
            <a:pPr algn="r"/>
            <a:endParaRPr lang="ar-EG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96530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תמונה 2">
            <a:extLst>
              <a:ext uri="{FF2B5EF4-FFF2-40B4-BE49-F238E27FC236}">
                <a16:creationId xmlns:a16="http://schemas.microsoft.com/office/drawing/2014/main" id="{11619ED1-468F-4DA2-A7BE-18AF9D69502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5221" t="-88" r="793" b="58244"/>
          <a:stretch/>
        </p:blipFill>
        <p:spPr>
          <a:xfrm>
            <a:off x="6700299" y="409278"/>
            <a:ext cx="3653541" cy="284054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תמונה 4">
            <a:extLst>
              <a:ext uri="{FF2B5EF4-FFF2-40B4-BE49-F238E27FC236}">
                <a16:creationId xmlns:a16="http://schemas.microsoft.com/office/drawing/2014/main" id="{50D0B844-76B4-4E20-92E5-BADA07A54E5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7115" t="48468" b="10083"/>
          <a:stretch/>
        </p:blipFill>
        <p:spPr>
          <a:xfrm>
            <a:off x="2627157" y="3640797"/>
            <a:ext cx="3630521" cy="28387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תמונה 7">
            <a:extLst>
              <a:ext uri="{FF2B5EF4-FFF2-40B4-BE49-F238E27FC236}">
                <a16:creationId xmlns:a16="http://schemas.microsoft.com/office/drawing/2014/main" id="{F74CF782-FEAC-4990-B34D-D3B1E9F72F4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7547" t="468" b="57647"/>
          <a:stretch/>
        </p:blipFill>
        <p:spPr>
          <a:xfrm>
            <a:off x="2686218" y="409278"/>
            <a:ext cx="3571460" cy="283870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תמונה 8">
            <a:extLst>
              <a:ext uri="{FF2B5EF4-FFF2-40B4-BE49-F238E27FC236}">
                <a16:creationId xmlns:a16="http://schemas.microsoft.com/office/drawing/2014/main" id="{450D30F2-A99A-4DD8-A4DF-FADA39A4F32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7547" t="468" b="57647"/>
          <a:stretch/>
        </p:blipFill>
        <p:spPr>
          <a:xfrm>
            <a:off x="6700299" y="3608176"/>
            <a:ext cx="3653541" cy="290394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041284B-5530-4A63-8666-6E7D9026667B}"/>
              </a:ext>
            </a:extLst>
          </p:cNvPr>
          <p:cNvSpPr txBox="1"/>
          <p:nvPr/>
        </p:nvSpPr>
        <p:spPr>
          <a:xfrm>
            <a:off x="420333" y="1720840"/>
            <a:ext cx="176420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EG" sz="5400" dirty="0">
                <a:solidFill>
                  <a:srgbClr val="FFFF00"/>
                </a:solidFill>
              </a:rPr>
              <a:t>هذه هي النتيجة</a:t>
            </a:r>
          </a:p>
          <a:p>
            <a:r>
              <a:rPr lang="ar-EG" sz="5400" dirty="0">
                <a:solidFill>
                  <a:srgbClr val="FFFF00"/>
                </a:solidFill>
              </a:rPr>
              <a:t>النهائية</a:t>
            </a:r>
            <a:endParaRPr lang="en-IL" sz="54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01959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517274D-6939-43D1-B6D2-16C94E24D3D6}"/>
              </a:ext>
            </a:extLst>
          </p:cNvPr>
          <p:cNvSpPr txBox="1"/>
          <p:nvPr/>
        </p:nvSpPr>
        <p:spPr>
          <a:xfrm>
            <a:off x="2634356" y="1821792"/>
            <a:ext cx="79543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EG" sz="7200" dirty="0">
                <a:solidFill>
                  <a:srgbClr val="FFFF00"/>
                </a:solidFill>
              </a:rPr>
              <a:t>اتمنى  لكم  عملا  ممتعا</a:t>
            </a:r>
            <a:endParaRPr lang="en-IL" sz="7200" dirty="0">
              <a:solidFill>
                <a:srgbClr val="FFFF00"/>
              </a:solidFill>
            </a:endParaRPr>
          </a:p>
        </p:txBody>
      </p:sp>
      <p:pic>
        <p:nvPicPr>
          <p:cNvPr id="4" name="Graphic 3" descr="Smiling face with no fill">
            <a:extLst>
              <a:ext uri="{FF2B5EF4-FFF2-40B4-BE49-F238E27FC236}">
                <a16:creationId xmlns:a16="http://schemas.microsoft.com/office/drawing/2014/main" id="{673DC657-DDBF-495C-92C5-7D9A090916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708341" y="3905910"/>
            <a:ext cx="1806421" cy="1806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076888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62</TotalTime>
  <Words>60</Words>
  <Application>Microsoft Office PowerPoint</Application>
  <PresentationFormat>Widescreen</PresentationFormat>
  <Paragraphs>23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Arial Black</vt:lpstr>
      <vt:lpstr>Century Gothic</vt:lpstr>
      <vt:lpstr>Wingdings 3</vt:lpstr>
      <vt:lpstr>Ion</vt:lpstr>
      <vt:lpstr>ZOOM  IN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رسم  عن طريق  زوووم</dc:title>
  <dc:creator>souad hashem.f</dc:creator>
  <cp:lastModifiedBy>souad hashem.f</cp:lastModifiedBy>
  <cp:revision>8</cp:revision>
  <dcterms:created xsi:type="dcterms:W3CDTF">2020-09-23T14:15:28Z</dcterms:created>
  <dcterms:modified xsi:type="dcterms:W3CDTF">2020-09-23T15:18:10Z</dcterms:modified>
</cp:coreProperties>
</file>